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317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386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BD98EF-648C-44D6-ACCA-8C45DF42279E}" type="datetimeFigureOut">
              <a:rPr kumimoji="1" lang="ja-JP" altLang="en-US" smtClean="0"/>
              <a:t>2024/1/12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730246-3B60-4DCA-B5C0-B35EA6D6E4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75983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387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1pPr>
    <a:lvl2pPr marL="269382" algn="l" defTabSz="5387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2pPr>
    <a:lvl3pPr marL="538764" algn="l" defTabSz="5387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3pPr>
    <a:lvl4pPr marL="808147" algn="l" defTabSz="5387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4pPr>
    <a:lvl5pPr marL="1077529" algn="l" defTabSz="5387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5pPr>
    <a:lvl6pPr marL="1346911" algn="l" defTabSz="5387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6pPr>
    <a:lvl7pPr marL="1616293" algn="l" defTabSz="5387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7pPr>
    <a:lvl8pPr marL="1885676" algn="l" defTabSz="5387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8pPr>
    <a:lvl9pPr marL="2155058" algn="l" defTabSz="5387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図プレースホルダー 7">
            <a:extLst>
              <a:ext uri="{FF2B5EF4-FFF2-40B4-BE49-F238E27FC236}">
                <a16:creationId xmlns:a16="http://schemas.microsoft.com/office/drawing/2014/main" id="{1F142AF7-E670-4CCE-9292-2FC4EA3EACC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26139" y="1130968"/>
            <a:ext cx="5560374" cy="370572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/>
          <a:lstStyle/>
          <a:p>
            <a:r>
              <a:rPr kumimoji="1" lang="ja-JP" altLang="en-US" dirty="0"/>
              <a:t>写真</a:t>
            </a:r>
          </a:p>
        </p:txBody>
      </p:sp>
      <p:sp>
        <p:nvSpPr>
          <p:cNvPr id="9" name="図プレースホルダー 7">
            <a:extLst>
              <a:ext uri="{FF2B5EF4-FFF2-40B4-BE49-F238E27FC236}">
                <a16:creationId xmlns:a16="http://schemas.microsoft.com/office/drawing/2014/main" id="{22CD0CBA-BFBB-4C70-94C9-BE286D2B997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26139" y="5156182"/>
            <a:ext cx="5560374" cy="370572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/>
          <a:lstStyle/>
          <a:p>
            <a:r>
              <a:rPr kumimoji="1" lang="ja-JP" altLang="en-US" dirty="0"/>
              <a:t>写真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C6B97D4-6018-4DE2-8B6F-AAEEA09FE6F9}"/>
              </a:ext>
            </a:extLst>
          </p:cNvPr>
          <p:cNvSpPr txBox="1"/>
          <p:nvPr userDrawn="1"/>
        </p:nvSpPr>
        <p:spPr>
          <a:xfrm>
            <a:off x="2644170" y="601892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着工前の写真</a:t>
            </a:r>
          </a:p>
        </p:txBody>
      </p:sp>
      <p:sp>
        <p:nvSpPr>
          <p:cNvPr id="12" name="テキスト プレースホルダー 11">
            <a:extLst>
              <a:ext uri="{FF2B5EF4-FFF2-40B4-BE49-F238E27FC236}">
                <a16:creationId xmlns:a16="http://schemas.microsoft.com/office/drawing/2014/main" id="{C40FEC77-5F2C-4F1D-814B-43A99C706BC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873862" y="8995909"/>
            <a:ext cx="3464928" cy="37097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kumimoji="1" lang="ja-JP" altLang="en-US" dirty="0"/>
              <a:t>○○邸解体工事</a:t>
            </a:r>
          </a:p>
        </p:txBody>
      </p:sp>
    </p:spTree>
    <p:extLst>
      <p:ext uri="{BB962C8B-B14F-4D97-AF65-F5344CB8AC3E}">
        <p14:creationId xmlns:p14="http://schemas.microsoft.com/office/powerpoint/2010/main" val="1103939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67021F-5F2D-49A1-B67E-6D9B9A34C543}" type="datetimeFigureOut">
              <a:rPr kumimoji="1" lang="ja-JP" altLang="en-US" smtClean="0"/>
              <a:t>2024/1/12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730DC-C5D5-4EEC-AE72-B1946BA605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6222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図プレースホルダー 3">
            <a:extLst>
              <a:ext uri="{FF2B5EF4-FFF2-40B4-BE49-F238E27FC236}">
                <a16:creationId xmlns:a16="http://schemas.microsoft.com/office/drawing/2014/main" id="{E27FCF07-EDF9-468B-9C81-D2C79C89705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5" name="図プレースホルダー 4">
            <a:extLst>
              <a:ext uri="{FF2B5EF4-FFF2-40B4-BE49-F238E27FC236}">
                <a16:creationId xmlns:a16="http://schemas.microsoft.com/office/drawing/2014/main" id="{A962FFA3-A3C1-43F8-AAF7-6EBB5D7520F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EFECC106-D245-4321-8441-AF8DC5171FD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221825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0</Words>
  <Application>Microsoft Office PowerPoint</Application>
  <PresentationFormat>A4 210 x 297 mm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Arial</vt:lpstr>
      <vt:lpstr>Calibri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生田亮太</dc:creator>
  <cp:lastModifiedBy>生田亮太</cp:lastModifiedBy>
  <cp:revision>1</cp:revision>
  <dcterms:created xsi:type="dcterms:W3CDTF">2024-01-12T01:49:06Z</dcterms:created>
  <dcterms:modified xsi:type="dcterms:W3CDTF">2024-01-12T01:57:11Z</dcterms:modified>
</cp:coreProperties>
</file>