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6"/>
  </p:notesMasterIdLst>
  <p:handoutMasterIdLst>
    <p:handoutMasterId r:id="rId7"/>
  </p:handoutMasterIdLst>
  <p:sldIdLst>
    <p:sldId id="280" r:id="rId2"/>
    <p:sldId id="277" r:id="rId3"/>
    <p:sldId id="278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崎 久幸" userId="9e73f754-dbf3-4df2-94ce-123c363fdc1a" providerId="ADAL" clId="{D5F3C6EF-1570-49F9-8EF1-966794E35ACF}"/>
    <pc:docChg chg="undo custSel modSld">
      <pc:chgData name="松崎 久幸" userId="9e73f754-dbf3-4df2-94ce-123c363fdc1a" providerId="ADAL" clId="{D5F3C6EF-1570-49F9-8EF1-966794E35ACF}" dt="2026-02-20T05:55:21.380" v="24" actId="20577"/>
      <pc:docMkLst>
        <pc:docMk/>
      </pc:docMkLst>
      <pc:sldChg chg="modSp mod">
        <pc:chgData name="松崎 久幸" userId="9e73f754-dbf3-4df2-94ce-123c363fdc1a" providerId="ADAL" clId="{D5F3C6EF-1570-49F9-8EF1-966794E35ACF}" dt="2026-02-20T05:55:21.380" v="24" actId="20577"/>
        <pc:sldMkLst>
          <pc:docMk/>
          <pc:sldMk cId="45479046" sldId="258"/>
        </pc:sldMkLst>
        <pc:spChg chg="mod">
          <ac:chgData name="松崎 久幸" userId="9e73f754-dbf3-4df2-94ce-123c363fdc1a" providerId="ADAL" clId="{D5F3C6EF-1570-49F9-8EF1-966794E35ACF}" dt="2026-02-20T05:55:21.380" v="24" actId="20577"/>
          <ac:spMkLst>
            <pc:docMk/>
            <pc:sldMk cId="45479046" sldId="258"/>
            <ac:spMk id="4" creationId="{94E4CEE8-A6E7-7B13-F503-2C18163A2272}"/>
          </ac:spMkLst>
        </pc:spChg>
      </pc:sldChg>
      <pc:sldChg chg="modSp mod">
        <pc:chgData name="松崎 久幸" userId="9e73f754-dbf3-4df2-94ce-123c363fdc1a" providerId="ADAL" clId="{D5F3C6EF-1570-49F9-8EF1-966794E35ACF}" dt="2026-02-20T05:49:26.410" v="8" actId="20577"/>
        <pc:sldMkLst>
          <pc:docMk/>
          <pc:sldMk cId="1530640810" sldId="278"/>
        </pc:sldMkLst>
        <pc:spChg chg="mod">
          <ac:chgData name="松崎 久幸" userId="9e73f754-dbf3-4df2-94ce-123c363fdc1a" providerId="ADAL" clId="{D5F3C6EF-1570-49F9-8EF1-966794E35ACF}" dt="2026-02-20T05:49:26.410" v="8" actId="20577"/>
          <ac:spMkLst>
            <pc:docMk/>
            <pc:sldMk cId="1530640810" sldId="278"/>
            <ac:spMk id="4" creationId="{83BB6BE9-FB4B-48B6-6E33-395F56BDA09C}"/>
          </ac:spMkLst>
        </pc:spChg>
      </pc:sldChg>
    </pc:docChg>
  </pc:docChgLst>
  <pc:docChgLst>
    <pc:chgData name="岳尾 浩紀" userId="412b68a0-c1a3-41b5-937e-779a4a302326" providerId="ADAL" clId="{0C1119A7-223D-4F6C-9476-4E8F5E9AA863}"/>
    <pc:docChg chg="undo custSel modSld">
      <pc:chgData name="岳尾 浩紀" userId="412b68a0-c1a3-41b5-937e-779a4a302326" providerId="ADAL" clId="{0C1119A7-223D-4F6C-9476-4E8F5E9AA863}" dt="2026-02-03T00:50:10.962" v="419" actId="20577"/>
      <pc:docMkLst>
        <pc:docMk/>
      </pc:docMkLst>
      <pc:sldChg chg="modSp mod">
        <pc:chgData name="岳尾 浩紀" userId="412b68a0-c1a3-41b5-937e-779a4a302326" providerId="ADAL" clId="{0C1119A7-223D-4F6C-9476-4E8F5E9AA863}" dt="2026-02-03T00:43:42.447" v="341" actId="3626"/>
        <pc:sldMkLst>
          <pc:docMk/>
          <pc:sldMk cId="534408678" sldId="257"/>
        </pc:sldMkLst>
      </pc:sldChg>
      <pc:sldChg chg="modSp mod">
        <pc:chgData name="岳尾 浩紀" userId="412b68a0-c1a3-41b5-937e-779a4a302326" providerId="ADAL" clId="{0C1119A7-223D-4F6C-9476-4E8F5E9AA863}" dt="2026-02-03T00:10:33.789" v="340" actId="20577"/>
        <pc:sldMkLst>
          <pc:docMk/>
          <pc:sldMk cId="45479046" sldId="258"/>
        </pc:sldMkLst>
        <pc:spChg chg="mod">
          <ac:chgData name="岳尾 浩紀" userId="412b68a0-c1a3-41b5-937e-779a4a302326" providerId="ADAL" clId="{0C1119A7-223D-4F6C-9476-4E8F5E9AA863}" dt="2026-02-03T00:10:33.789" v="340" actId="20577"/>
          <ac:spMkLst>
            <pc:docMk/>
            <pc:sldMk cId="45479046" sldId="258"/>
            <ac:spMk id="4" creationId="{94E4CEE8-A6E7-7B13-F503-2C18163A2272}"/>
          </ac:spMkLst>
        </pc:spChg>
        <pc:spChg chg="mod">
          <ac:chgData name="岳尾 浩紀" userId="412b68a0-c1a3-41b5-937e-779a4a302326" providerId="ADAL" clId="{0C1119A7-223D-4F6C-9476-4E8F5E9AA863}" dt="2026-02-02T23:57:52.971" v="211" actId="255"/>
          <ac:spMkLst>
            <pc:docMk/>
            <pc:sldMk cId="45479046" sldId="258"/>
            <ac:spMk id="8" creationId="{E0F84562-750D-35B5-2B46-963CD05EC810}"/>
          </ac:spMkLst>
        </pc:spChg>
      </pc:sldChg>
      <pc:sldChg chg="modSp mod">
        <pc:chgData name="岳尾 浩紀" userId="412b68a0-c1a3-41b5-937e-779a4a302326" providerId="ADAL" clId="{0C1119A7-223D-4F6C-9476-4E8F5E9AA863}" dt="2026-02-02T23:58:18.678" v="213" actId="255"/>
        <pc:sldMkLst>
          <pc:docMk/>
          <pc:sldMk cId="2108660774" sldId="260"/>
        </pc:sldMkLst>
        <pc:spChg chg="mod">
          <ac:chgData name="岳尾 浩紀" userId="412b68a0-c1a3-41b5-937e-779a4a302326" providerId="ADAL" clId="{0C1119A7-223D-4F6C-9476-4E8F5E9AA863}" dt="2026-02-02T23:44:40.037" v="124" actId="20577"/>
          <ac:spMkLst>
            <pc:docMk/>
            <pc:sldMk cId="2108660774" sldId="260"/>
            <ac:spMk id="2" creationId="{4A27EE46-36F6-CD44-A3D0-79C73F4A8BC1}"/>
          </ac:spMkLst>
        </pc:spChg>
        <pc:spChg chg="mod">
          <ac:chgData name="岳尾 浩紀" userId="412b68a0-c1a3-41b5-937e-779a4a302326" providerId="ADAL" clId="{0C1119A7-223D-4F6C-9476-4E8F5E9AA863}" dt="2026-02-02T23:45:33.105" v="202" actId="20577"/>
          <ac:spMkLst>
            <pc:docMk/>
            <pc:sldMk cId="2108660774" sldId="260"/>
            <ac:spMk id="4" creationId="{EAD6DF56-3194-F43D-A332-3E34F22BB340}"/>
          </ac:spMkLst>
        </pc:spChg>
        <pc:spChg chg="mod">
          <ac:chgData name="岳尾 浩紀" userId="412b68a0-c1a3-41b5-937e-779a4a302326" providerId="ADAL" clId="{0C1119A7-223D-4F6C-9476-4E8F5E9AA863}" dt="2026-02-02T23:58:18.678" v="213" actId="255"/>
          <ac:spMkLst>
            <pc:docMk/>
            <pc:sldMk cId="2108660774" sldId="260"/>
            <ac:spMk id="8" creationId="{237013D5-3324-698E-7B83-B1EE5639E520}"/>
          </ac:spMkLst>
        </pc:spChg>
      </pc:sldChg>
      <pc:sldChg chg="modSp mod">
        <pc:chgData name="岳尾 浩紀" userId="412b68a0-c1a3-41b5-937e-779a4a302326" providerId="ADAL" clId="{0C1119A7-223D-4F6C-9476-4E8F5E9AA863}" dt="2026-02-02T23:58:50.222" v="215" actId="255"/>
        <pc:sldMkLst>
          <pc:docMk/>
          <pc:sldMk cId="3735036877" sldId="261"/>
        </pc:sldMkLst>
        <pc:spChg chg="mod">
          <ac:chgData name="岳尾 浩紀" userId="412b68a0-c1a3-41b5-937e-779a4a302326" providerId="ADAL" clId="{0C1119A7-223D-4F6C-9476-4E8F5E9AA863}" dt="2026-02-02T23:58:50.222" v="215" actId="255"/>
          <ac:spMkLst>
            <pc:docMk/>
            <pc:sldMk cId="3735036877" sldId="261"/>
            <ac:spMk id="8" creationId="{819BC49F-5137-BBBD-AD16-CFF48E96A191}"/>
          </ac:spMkLst>
        </pc:spChg>
      </pc:sldChg>
      <pc:sldChg chg="modSp mod">
        <pc:chgData name="岳尾 浩紀" userId="412b68a0-c1a3-41b5-937e-779a4a302326" providerId="ADAL" clId="{0C1119A7-223D-4F6C-9476-4E8F5E9AA863}" dt="2026-02-02T23:59:16.957" v="219" actId="255"/>
        <pc:sldMkLst>
          <pc:docMk/>
          <pc:sldMk cId="2319740115" sldId="262"/>
        </pc:sldMkLst>
        <pc:spChg chg="mod">
          <ac:chgData name="岳尾 浩紀" userId="412b68a0-c1a3-41b5-937e-779a4a302326" providerId="ADAL" clId="{0C1119A7-223D-4F6C-9476-4E8F5E9AA863}" dt="2026-02-02T23:59:16.957" v="219" actId="255"/>
          <ac:spMkLst>
            <pc:docMk/>
            <pc:sldMk cId="2319740115" sldId="262"/>
            <ac:spMk id="8" creationId="{54921C1B-7E4D-2C52-EBF4-2C1944958C05}"/>
          </ac:spMkLst>
        </pc:spChg>
      </pc:sldChg>
      <pc:sldChg chg="modSp mod">
        <pc:chgData name="岳尾 浩紀" userId="412b68a0-c1a3-41b5-937e-779a4a302326" providerId="ADAL" clId="{0C1119A7-223D-4F6C-9476-4E8F5E9AA863}" dt="2026-02-02T23:59:04.003" v="217" actId="255"/>
        <pc:sldMkLst>
          <pc:docMk/>
          <pc:sldMk cId="3619203402" sldId="263"/>
        </pc:sldMkLst>
        <pc:spChg chg="mod">
          <ac:chgData name="岳尾 浩紀" userId="412b68a0-c1a3-41b5-937e-779a4a302326" providerId="ADAL" clId="{0C1119A7-223D-4F6C-9476-4E8F5E9AA863}" dt="2026-02-02T23:59:04.003" v="217" actId="255"/>
          <ac:spMkLst>
            <pc:docMk/>
            <pc:sldMk cId="3619203402" sldId="263"/>
            <ac:spMk id="8" creationId="{5C46AE0C-786A-DA27-528A-7AFDE589723F}"/>
          </ac:spMkLst>
        </pc:spChg>
      </pc:sldChg>
      <pc:sldChg chg="modSp mod">
        <pc:chgData name="岳尾 浩紀" userId="412b68a0-c1a3-41b5-937e-779a4a302326" providerId="ADAL" clId="{0C1119A7-223D-4F6C-9476-4E8F5E9AA863}" dt="2026-02-02T23:59:30.947" v="221" actId="255"/>
        <pc:sldMkLst>
          <pc:docMk/>
          <pc:sldMk cId="3486831326" sldId="265"/>
        </pc:sldMkLst>
        <pc:spChg chg="mod">
          <ac:chgData name="岳尾 浩紀" userId="412b68a0-c1a3-41b5-937e-779a4a302326" providerId="ADAL" clId="{0C1119A7-223D-4F6C-9476-4E8F5E9AA863}" dt="2026-02-02T23:41:36.255" v="2" actId="255"/>
          <ac:spMkLst>
            <pc:docMk/>
            <pc:sldMk cId="3486831326" sldId="265"/>
            <ac:spMk id="4" creationId="{C6DCC4CC-D733-B624-93B5-D550EA805191}"/>
          </ac:spMkLst>
        </pc:spChg>
        <pc:spChg chg="mod">
          <ac:chgData name="岳尾 浩紀" userId="412b68a0-c1a3-41b5-937e-779a4a302326" providerId="ADAL" clId="{0C1119A7-223D-4F6C-9476-4E8F5E9AA863}" dt="2026-02-02T23:59:30.947" v="221" actId="255"/>
          <ac:spMkLst>
            <pc:docMk/>
            <pc:sldMk cId="3486831326" sldId="265"/>
            <ac:spMk id="8" creationId="{0FC9BA85-1488-D7A5-730E-14EB63E171D6}"/>
          </ac:spMkLst>
        </pc:spChg>
      </pc:sldChg>
      <pc:sldChg chg="modSp mod">
        <pc:chgData name="岳尾 浩紀" userId="412b68a0-c1a3-41b5-937e-779a4a302326" providerId="ADAL" clId="{0C1119A7-223D-4F6C-9476-4E8F5E9AA863}" dt="2026-02-03T00:44:50.892" v="393" actId="27636"/>
        <pc:sldMkLst>
          <pc:docMk/>
          <pc:sldMk cId="885013476" sldId="266"/>
        </pc:sldMkLst>
        <pc:spChg chg="mod">
          <ac:chgData name="岳尾 浩紀" userId="412b68a0-c1a3-41b5-937e-779a4a302326" providerId="ADAL" clId="{0C1119A7-223D-4F6C-9476-4E8F5E9AA863}" dt="2026-02-03T00:44:50.892" v="393" actId="27636"/>
          <ac:spMkLst>
            <pc:docMk/>
            <pc:sldMk cId="885013476" sldId="266"/>
            <ac:spMk id="4" creationId="{32308FE4-9FD0-1CEC-B248-9AC5B9E483E3}"/>
          </ac:spMkLst>
        </pc:spChg>
        <pc:spChg chg="mod">
          <ac:chgData name="岳尾 浩紀" userId="412b68a0-c1a3-41b5-937e-779a4a302326" providerId="ADAL" clId="{0C1119A7-223D-4F6C-9476-4E8F5E9AA863}" dt="2026-02-03T00:44:50.892" v="392" actId="27636"/>
          <ac:spMkLst>
            <pc:docMk/>
            <pc:sldMk cId="885013476" sldId="266"/>
            <ac:spMk id="6" creationId="{FB0BA149-AA01-00BB-E7E6-EAC1681EAC80}"/>
          </ac:spMkLst>
        </pc:spChg>
        <pc:spChg chg="mod">
          <ac:chgData name="岳尾 浩紀" userId="412b68a0-c1a3-41b5-937e-779a4a302326" providerId="ADAL" clId="{0C1119A7-223D-4F6C-9476-4E8F5E9AA863}" dt="2026-02-02T23:59:44.804" v="223" actId="255"/>
          <ac:spMkLst>
            <pc:docMk/>
            <pc:sldMk cId="885013476" sldId="266"/>
            <ac:spMk id="8" creationId="{3F52B536-C812-B553-E00A-599305A2C803}"/>
          </ac:spMkLst>
        </pc:spChg>
      </pc:sldChg>
      <pc:sldChg chg="modSp mod">
        <pc:chgData name="岳尾 浩紀" userId="412b68a0-c1a3-41b5-937e-779a4a302326" providerId="ADAL" clId="{0C1119A7-223D-4F6C-9476-4E8F5E9AA863}" dt="2026-02-03T00:46:41.622" v="404" actId="20577"/>
        <pc:sldMkLst>
          <pc:docMk/>
          <pc:sldMk cId="2913818438" sldId="267"/>
        </pc:sldMkLst>
        <pc:spChg chg="mod">
          <ac:chgData name="岳尾 浩紀" userId="412b68a0-c1a3-41b5-937e-779a4a302326" providerId="ADAL" clId="{0C1119A7-223D-4F6C-9476-4E8F5E9AA863}" dt="2026-02-03T00:46:41.622" v="404" actId="20577"/>
          <ac:spMkLst>
            <pc:docMk/>
            <pc:sldMk cId="2913818438" sldId="267"/>
            <ac:spMk id="4" creationId="{13289177-B302-DFDC-02B0-C676CB23FE4E}"/>
          </ac:spMkLst>
        </pc:spChg>
        <pc:spChg chg="mod">
          <ac:chgData name="岳尾 浩紀" userId="412b68a0-c1a3-41b5-937e-779a4a302326" providerId="ADAL" clId="{0C1119A7-223D-4F6C-9476-4E8F5E9AA863}" dt="2026-02-02T23:59:59.235" v="225" actId="255"/>
          <ac:spMkLst>
            <pc:docMk/>
            <pc:sldMk cId="2913818438" sldId="267"/>
            <ac:spMk id="8" creationId="{447FAC9F-47B8-D4E9-77B9-42B31FFCA2D6}"/>
          </ac:spMkLst>
        </pc:spChg>
      </pc:sldChg>
      <pc:sldChg chg="modSp mod">
        <pc:chgData name="岳尾 浩紀" userId="412b68a0-c1a3-41b5-937e-779a4a302326" providerId="ADAL" clId="{0C1119A7-223D-4F6C-9476-4E8F5E9AA863}" dt="2026-02-03T00:00:22.355" v="227" actId="255"/>
        <pc:sldMkLst>
          <pc:docMk/>
          <pc:sldMk cId="2126692339" sldId="268"/>
        </pc:sldMkLst>
        <pc:spChg chg="mod">
          <ac:chgData name="岳尾 浩紀" userId="412b68a0-c1a3-41b5-937e-779a4a302326" providerId="ADAL" clId="{0C1119A7-223D-4F6C-9476-4E8F5E9AA863}" dt="2026-02-03T00:00:22.355" v="227" actId="255"/>
          <ac:spMkLst>
            <pc:docMk/>
            <pc:sldMk cId="2126692339" sldId="268"/>
            <ac:spMk id="8" creationId="{1FE14EDF-394C-FEA5-C32C-1EE614BED356}"/>
          </ac:spMkLst>
        </pc:spChg>
      </pc:sldChg>
      <pc:sldChg chg="modSp mod">
        <pc:chgData name="岳尾 浩紀" userId="412b68a0-c1a3-41b5-937e-779a4a302326" providerId="ADAL" clId="{0C1119A7-223D-4F6C-9476-4E8F5E9AA863}" dt="2026-02-03T00:05:16.788" v="229" actId="255"/>
        <pc:sldMkLst>
          <pc:docMk/>
          <pc:sldMk cId="669575302" sldId="269"/>
        </pc:sldMkLst>
        <pc:spChg chg="mod">
          <ac:chgData name="岳尾 浩紀" userId="412b68a0-c1a3-41b5-937e-779a4a302326" providerId="ADAL" clId="{0C1119A7-223D-4F6C-9476-4E8F5E9AA863}" dt="2026-02-03T00:05:16.788" v="229" actId="255"/>
          <ac:spMkLst>
            <pc:docMk/>
            <pc:sldMk cId="669575302" sldId="269"/>
            <ac:spMk id="8" creationId="{8CC09196-434E-C542-F444-5C3321814BB4}"/>
          </ac:spMkLst>
        </pc:spChg>
      </pc:sldChg>
      <pc:sldChg chg="modSp mod">
        <pc:chgData name="岳尾 浩紀" userId="412b68a0-c1a3-41b5-937e-779a4a302326" providerId="ADAL" clId="{0C1119A7-223D-4F6C-9476-4E8F5E9AA863}" dt="2026-02-03T00:08:51.019" v="283" actId="255"/>
        <pc:sldMkLst>
          <pc:docMk/>
          <pc:sldMk cId="3251229983" sldId="270"/>
        </pc:sldMkLst>
        <pc:spChg chg="mod">
          <ac:chgData name="岳尾 浩紀" userId="412b68a0-c1a3-41b5-937e-779a4a302326" providerId="ADAL" clId="{0C1119A7-223D-4F6C-9476-4E8F5E9AA863}" dt="2026-02-03T00:08:51.019" v="283" actId="255"/>
          <ac:spMkLst>
            <pc:docMk/>
            <pc:sldMk cId="3251229983" sldId="270"/>
            <ac:spMk id="4" creationId="{746C4D6F-2FD9-6721-E73F-46022A5547D9}"/>
          </ac:spMkLst>
        </pc:spChg>
        <pc:spChg chg="mod">
          <ac:chgData name="岳尾 浩紀" userId="412b68a0-c1a3-41b5-937e-779a4a302326" providerId="ADAL" clId="{0C1119A7-223D-4F6C-9476-4E8F5E9AA863}" dt="2026-02-03T00:06:09.916" v="237" actId="255"/>
          <ac:spMkLst>
            <pc:docMk/>
            <pc:sldMk cId="3251229983" sldId="270"/>
            <ac:spMk id="8" creationId="{1C46A13B-A860-6398-BA31-83AAF1775CCC}"/>
          </ac:spMkLst>
        </pc:spChg>
      </pc:sldChg>
      <pc:sldChg chg="modSp mod">
        <pc:chgData name="岳尾 浩紀" userId="412b68a0-c1a3-41b5-937e-779a4a302326" providerId="ADAL" clId="{0C1119A7-223D-4F6C-9476-4E8F5E9AA863}" dt="2026-02-03T00:06:32.834" v="241" actId="255"/>
        <pc:sldMkLst>
          <pc:docMk/>
          <pc:sldMk cId="1788025972" sldId="271"/>
        </pc:sldMkLst>
        <pc:spChg chg="mod">
          <ac:chgData name="岳尾 浩紀" userId="412b68a0-c1a3-41b5-937e-779a4a302326" providerId="ADAL" clId="{0C1119A7-223D-4F6C-9476-4E8F5E9AA863}" dt="2026-02-03T00:06:32.834" v="241" actId="255"/>
          <ac:spMkLst>
            <pc:docMk/>
            <pc:sldMk cId="1788025972" sldId="271"/>
            <ac:spMk id="8" creationId="{1F49D46A-5D83-9183-66F7-6FAE609AFCA0}"/>
          </ac:spMkLst>
        </pc:spChg>
      </pc:sldChg>
      <pc:sldChg chg="modSp mod">
        <pc:chgData name="岳尾 浩紀" userId="412b68a0-c1a3-41b5-937e-779a4a302326" providerId="ADAL" clId="{0C1119A7-223D-4F6C-9476-4E8F5E9AA863}" dt="2026-02-03T00:07:04.092" v="248" actId="20577"/>
        <pc:sldMkLst>
          <pc:docMk/>
          <pc:sldMk cId="1047634331" sldId="272"/>
        </pc:sldMkLst>
        <pc:spChg chg="mod">
          <ac:chgData name="岳尾 浩紀" userId="412b68a0-c1a3-41b5-937e-779a4a302326" providerId="ADAL" clId="{0C1119A7-223D-4F6C-9476-4E8F5E9AA863}" dt="2026-02-03T00:07:04.092" v="248" actId="20577"/>
          <ac:spMkLst>
            <pc:docMk/>
            <pc:sldMk cId="1047634331" sldId="272"/>
            <ac:spMk id="7" creationId="{7E8D0A75-F3CB-A2EA-7F01-2456AD2CCA25}"/>
          </ac:spMkLst>
        </pc:spChg>
        <pc:spChg chg="mod">
          <ac:chgData name="岳尾 浩紀" userId="412b68a0-c1a3-41b5-937e-779a4a302326" providerId="ADAL" clId="{0C1119A7-223D-4F6C-9476-4E8F5E9AA863}" dt="2026-02-03T00:06:56.628" v="243" actId="255"/>
          <ac:spMkLst>
            <pc:docMk/>
            <pc:sldMk cId="1047634331" sldId="272"/>
            <ac:spMk id="8" creationId="{68EC0ECE-DB80-523D-57A5-991FBE02A95C}"/>
          </ac:spMkLst>
        </pc:spChg>
      </pc:sldChg>
      <pc:sldChg chg="modSp mod">
        <pc:chgData name="岳尾 浩紀" userId="412b68a0-c1a3-41b5-937e-779a4a302326" providerId="ADAL" clId="{0C1119A7-223D-4F6C-9476-4E8F5E9AA863}" dt="2026-02-03T00:49:14.516" v="416" actId="20577"/>
        <pc:sldMkLst>
          <pc:docMk/>
          <pc:sldMk cId="1058896592" sldId="273"/>
        </pc:sldMkLst>
        <pc:spChg chg="mod">
          <ac:chgData name="岳尾 浩紀" userId="412b68a0-c1a3-41b5-937e-779a4a302326" providerId="ADAL" clId="{0C1119A7-223D-4F6C-9476-4E8F5E9AA863}" dt="2026-02-03T00:49:14.516" v="416" actId="20577"/>
          <ac:spMkLst>
            <pc:docMk/>
            <pc:sldMk cId="1058896592" sldId="273"/>
            <ac:spMk id="4" creationId="{7DA67C2B-8CBF-6C94-423D-8F4991C17533}"/>
          </ac:spMkLst>
        </pc:spChg>
        <pc:spChg chg="mod">
          <ac:chgData name="岳尾 浩紀" userId="412b68a0-c1a3-41b5-937e-779a4a302326" providerId="ADAL" clId="{0C1119A7-223D-4F6C-9476-4E8F5E9AA863}" dt="2026-02-03T00:05:29.936" v="231" actId="255"/>
          <ac:spMkLst>
            <pc:docMk/>
            <pc:sldMk cId="1058896592" sldId="273"/>
            <ac:spMk id="6" creationId="{D441AAAC-67AA-A6CB-CFBF-44EB16D2474D}"/>
          </ac:spMkLst>
        </pc:spChg>
      </pc:sldChg>
      <pc:sldChg chg="modSp mod">
        <pc:chgData name="岳尾 浩紀" userId="412b68a0-c1a3-41b5-937e-779a4a302326" providerId="ADAL" clId="{0C1119A7-223D-4F6C-9476-4E8F5E9AA863}" dt="2026-02-03T00:50:10.962" v="419" actId="20577"/>
        <pc:sldMkLst>
          <pc:docMk/>
          <pc:sldMk cId="2359458906" sldId="274"/>
        </pc:sldMkLst>
        <pc:spChg chg="mod">
          <ac:chgData name="岳尾 浩紀" userId="412b68a0-c1a3-41b5-937e-779a4a302326" providerId="ADAL" clId="{0C1119A7-223D-4F6C-9476-4E8F5E9AA863}" dt="2026-02-03T00:50:10.962" v="419" actId="20577"/>
          <ac:spMkLst>
            <pc:docMk/>
            <pc:sldMk cId="2359458906" sldId="274"/>
            <ac:spMk id="4" creationId="{1493D134-83F6-FDEC-3158-D98943C32AE2}"/>
          </ac:spMkLst>
        </pc:spChg>
        <pc:spChg chg="mod">
          <ac:chgData name="岳尾 浩紀" userId="412b68a0-c1a3-41b5-937e-779a4a302326" providerId="ADAL" clId="{0C1119A7-223D-4F6C-9476-4E8F5E9AA863}" dt="2026-02-03T00:05:43.742" v="233" actId="255"/>
          <ac:spMkLst>
            <pc:docMk/>
            <pc:sldMk cId="2359458906" sldId="274"/>
            <ac:spMk id="6" creationId="{78858E1D-BE5B-BF18-5E8D-333E307384F2}"/>
          </ac:spMkLst>
        </pc:spChg>
      </pc:sldChg>
      <pc:sldChg chg="modSp mod">
        <pc:chgData name="岳尾 浩紀" userId="412b68a0-c1a3-41b5-937e-779a4a302326" providerId="ADAL" clId="{0C1119A7-223D-4F6C-9476-4E8F5E9AA863}" dt="2026-02-03T00:05:59.101" v="235" actId="255"/>
        <pc:sldMkLst>
          <pc:docMk/>
          <pc:sldMk cId="1661735610" sldId="275"/>
        </pc:sldMkLst>
        <pc:spChg chg="mod">
          <ac:chgData name="岳尾 浩紀" userId="412b68a0-c1a3-41b5-937e-779a4a302326" providerId="ADAL" clId="{0C1119A7-223D-4F6C-9476-4E8F5E9AA863}" dt="2026-02-03T00:05:59.101" v="235" actId="255"/>
          <ac:spMkLst>
            <pc:docMk/>
            <pc:sldMk cId="1661735610" sldId="275"/>
            <ac:spMk id="6" creationId="{6A10C127-607F-8A13-92E9-316680AA5236}"/>
          </ac:spMkLst>
        </pc:spChg>
      </pc:sldChg>
      <pc:sldChg chg="modSp mod">
        <pc:chgData name="岳尾 浩紀" userId="412b68a0-c1a3-41b5-937e-779a4a302326" providerId="ADAL" clId="{0C1119A7-223D-4F6C-9476-4E8F5E9AA863}" dt="2026-02-03T00:06:21.039" v="239" actId="255"/>
        <pc:sldMkLst>
          <pc:docMk/>
          <pc:sldMk cId="3854755803" sldId="276"/>
        </pc:sldMkLst>
        <pc:spChg chg="mod">
          <ac:chgData name="岳尾 浩紀" userId="412b68a0-c1a3-41b5-937e-779a4a302326" providerId="ADAL" clId="{0C1119A7-223D-4F6C-9476-4E8F5E9AA863}" dt="2026-02-03T00:06:21.039" v="239" actId="255"/>
          <ac:spMkLst>
            <pc:docMk/>
            <pc:sldMk cId="3854755803" sldId="276"/>
            <ac:spMk id="8" creationId="{D796F36B-78E7-9C5A-A860-0E61EF3C4CA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DC923-FD6F-4B9A-A9BC-BCE5ED44F1F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CCFA6DE-1DC0-428D-806B-AF3283D827CA}">
      <dgm:prSet/>
      <dgm:spPr/>
      <dgm:t>
        <a:bodyPr/>
        <a:lstStyle/>
        <a:p>
          <a:r>
            <a:rPr kumimoji="1"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１．出張行程の起点・終点</a:t>
          </a:r>
          <a:endParaRPr lang="en-US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63604EF0-A7E8-4980-8AFA-5FECC7C2FA36}" type="parTrans" cxnId="{9AF93F7D-B2F3-4B17-9317-D3153D0A3DE0}">
      <dgm:prSet/>
      <dgm:spPr/>
      <dgm:t>
        <a:bodyPr/>
        <a:lstStyle/>
        <a:p>
          <a:endParaRPr lang="en-US"/>
        </a:p>
      </dgm:t>
    </dgm:pt>
    <dgm:pt modelId="{2DCD9A5A-BE0A-489A-B781-1CB8A641ADD1}" type="sibTrans" cxnId="{9AF93F7D-B2F3-4B17-9317-D3153D0A3DE0}">
      <dgm:prSet/>
      <dgm:spPr/>
      <dgm:t>
        <a:bodyPr/>
        <a:lstStyle/>
        <a:p>
          <a:endParaRPr lang="en-US"/>
        </a:p>
      </dgm:t>
    </dgm:pt>
    <dgm:pt modelId="{103CF566-46F5-44BC-BAA6-E9F73352913F}">
      <dgm:prSet/>
      <dgm:spPr/>
      <dgm:t>
        <a:bodyPr/>
        <a:lstStyle/>
        <a:p>
          <a:r>
            <a:rPr kumimoji="1"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２．交通費</a:t>
          </a:r>
          <a:endParaRPr lang="en-US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54927984-A6D1-4D8B-9D00-D84722E2169A}" type="parTrans" cxnId="{4A493C14-3C8A-4292-97A5-4E52C9337522}">
      <dgm:prSet/>
      <dgm:spPr/>
      <dgm:t>
        <a:bodyPr/>
        <a:lstStyle/>
        <a:p>
          <a:endParaRPr lang="en-US"/>
        </a:p>
      </dgm:t>
    </dgm:pt>
    <dgm:pt modelId="{5D2EDE9B-54D1-4CC4-BB39-DF55DBDEF913}" type="sibTrans" cxnId="{4A493C14-3C8A-4292-97A5-4E52C9337522}">
      <dgm:prSet/>
      <dgm:spPr/>
      <dgm:t>
        <a:bodyPr/>
        <a:lstStyle/>
        <a:p>
          <a:endParaRPr lang="en-US"/>
        </a:p>
      </dgm:t>
    </dgm:pt>
    <dgm:pt modelId="{4CD5CE63-712E-45BB-87CE-7DFC975DDDE4}">
      <dgm:prSet/>
      <dgm:spPr/>
      <dgm:t>
        <a:bodyPr/>
        <a:lstStyle/>
        <a:p>
          <a:r>
            <a:rPr kumimoji="1"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３．旅行諸費</a:t>
          </a:r>
          <a:endParaRPr lang="en-US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7997A8E9-BCF6-451F-BAC1-FD2B8F0EDF00}" type="parTrans" cxnId="{E257901F-6816-4860-A3F3-8E31217FB990}">
      <dgm:prSet/>
      <dgm:spPr/>
      <dgm:t>
        <a:bodyPr/>
        <a:lstStyle/>
        <a:p>
          <a:endParaRPr lang="en-US"/>
        </a:p>
      </dgm:t>
    </dgm:pt>
    <dgm:pt modelId="{96F096B6-EDB4-420B-8115-C1C60A7BDE56}" type="sibTrans" cxnId="{E257901F-6816-4860-A3F3-8E31217FB990}">
      <dgm:prSet/>
      <dgm:spPr/>
      <dgm:t>
        <a:bodyPr/>
        <a:lstStyle/>
        <a:p>
          <a:endParaRPr lang="en-US"/>
        </a:p>
      </dgm:t>
    </dgm:pt>
    <dgm:pt modelId="{2F5355A9-B45F-4943-92D2-AF9C85AEE48D}">
      <dgm:prSet/>
      <dgm:spPr/>
      <dgm:t>
        <a:bodyPr/>
        <a:lstStyle/>
        <a:p>
          <a:r>
            <a:rPr kumimoji="1"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４．宿泊費</a:t>
          </a:r>
          <a:endParaRPr lang="en-US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F222826C-F786-4B4E-810A-3ECB5B28CFB5}" type="parTrans" cxnId="{4C025454-5EAB-4D05-86C1-A6A99CE1F379}">
      <dgm:prSet/>
      <dgm:spPr/>
      <dgm:t>
        <a:bodyPr/>
        <a:lstStyle/>
        <a:p>
          <a:endParaRPr lang="en-US"/>
        </a:p>
      </dgm:t>
    </dgm:pt>
    <dgm:pt modelId="{C0778C2F-15A1-48BB-98C6-B631CE42B157}" type="sibTrans" cxnId="{4C025454-5EAB-4D05-86C1-A6A99CE1F379}">
      <dgm:prSet/>
      <dgm:spPr/>
      <dgm:t>
        <a:bodyPr/>
        <a:lstStyle/>
        <a:p>
          <a:endParaRPr lang="en-US"/>
        </a:p>
      </dgm:t>
    </dgm:pt>
    <dgm:pt modelId="{A9BC8FC2-2543-44BE-88F3-3B08D622B5E6}">
      <dgm:prSet/>
      <dgm:spPr/>
      <dgm:t>
        <a:bodyPr/>
        <a:lstStyle/>
        <a:p>
          <a:r>
            <a:rPr kumimoji="1"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５．宿泊手当</a:t>
          </a:r>
          <a:endParaRPr lang="en-US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99FFF25B-DA45-43A7-9DAC-5BA108E454B0}" type="parTrans" cxnId="{8728E7CD-87F9-4D5A-9917-4CCC75FE4F42}">
      <dgm:prSet/>
      <dgm:spPr/>
      <dgm:t>
        <a:bodyPr/>
        <a:lstStyle/>
        <a:p>
          <a:endParaRPr lang="en-US"/>
        </a:p>
      </dgm:t>
    </dgm:pt>
    <dgm:pt modelId="{8A6A5AE4-B725-4B16-8AAA-E4AA5AA87B4D}" type="sibTrans" cxnId="{8728E7CD-87F9-4D5A-9917-4CCC75FE4F42}">
      <dgm:prSet/>
      <dgm:spPr/>
      <dgm:t>
        <a:bodyPr/>
        <a:lstStyle/>
        <a:p>
          <a:endParaRPr lang="en-US"/>
        </a:p>
      </dgm:t>
    </dgm:pt>
    <dgm:pt modelId="{6AA01DE3-21A2-40BD-B949-0BA6501430B3}">
      <dgm:prSet/>
      <dgm:spPr/>
      <dgm:t>
        <a:bodyPr/>
        <a:lstStyle/>
        <a:p>
          <a:r>
            <a:rPr kumimoji="1"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６．赴任旅費</a:t>
          </a:r>
          <a:endParaRPr lang="en-US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DA7DAF84-7805-449B-B00F-75FCA0C5AD09}" type="parTrans" cxnId="{213439AF-48E8-487C-9685-D76B4BB050A7}">
      <dgm:prSet/>
      <dgm:spPr/>
      <dgm:t>
        <a:bodyPr/>
        <a:lstStyle/>
        <a:p>
          <a:endParaRPr lang="en-US"/>
        </a:p>
      </dgm:t>
    </dgm:pt>
    <dgm:pt modelId="{E3D66CFB-E09F-4B2F-A646-CD1B0669C2B1}" type="sibTrans" cxnId="{213439AF-48E8-487C-9685-D76B4BB050A7}">
      <dgm:prSet/>
      <dgm:spPr/>
      <dgm:t>
        <a:bodyPr/>
        <a:lstStyle/>
        <a:p>
          <a:endParaRPr lang="en-US"/>
        </a:p>
      </dgm:t>
    </dgm:pt>
    <dgm:pt modelId="{0E88171E-963E-4EDB-A6E0-191BF8003AE2}">
      <dgm:prSet/>
      <dgm:spPr/>
      <dgm:t>
        <a:bodyPr/>
        <a:lstStyle/>
        <a:p>
          <a:r>
            <a:rPr kumimoji="1"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７．研修旅費調整基準内規</a:t>
          </a:r>
          <a:endParaRPr lang="en-US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0ACE66B6-B2FE-4673-A99F-B674AAA565FB}" type="parTrans" cxnId="{04F66148-B5FF-467C-816C-EC5076AC3363}">
      <dgm:prSet/>
      <dgm:spPr/>
      <dgm:t>
        <a:bodyPr/>
        <a:lstStyle/>
        <a:p>
          <a:endParaRPr lang="en-US"/>
        </a:p>
      </dgm:t>
    </dgm:pt>
    <dgm:pt modelId="{F50E496C-7317-4C5C-AB58-5BFF6C82A33B}" type="sibTrans" cxnId="{04F66148-B5FF-467C-816C-EC5076AC3363}">
      <dgm:prSet/>
      <dgm:spPr/>
      <dgm:t>
        <a:bodyPr/>
        <a:lstStyle/>
        <a:p>
          <a:endParaRPr lang="en-US"/>
        </a:p>
      </dgm:t>
    </dgm:pt>
    <dgm:pt modelId="{E12CB416-CAC9-436D-B913-2C3FD3AA662B}">
      <dgm:prSet/>
      <dgm:spPr/>
      <dgm:t>
        <a:bodyPr/>
        <a:lstStyle/>
        <a:p>
          <a:r>
            <a:rPr kumimoji="1"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８．船員旅費</a:t>
          </a:r>
          <a:endParaRPr lang="en-US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gm:t>
    </dgm:pt>
    <dgm:pt modelId="{5E9B5CBF-6D93-498D-A408-40406482671A}" type="parTrans" cxnId="{D2FD8AC6-EAC6-4BA2-B12F-56FC28507AD1}">
      <dgm:prSet/>
      <dgm:spPr/>
      <dgm:t>
        <a:bodyPr/>
        <a:lstStyle/>
        <a:p>
          <a:endParaRPr lang="en-US"/>
        </a:p>
      </dgm:t>
    </dgm:pt>
    <dgm:pt modelId="{DE2393E6-D234-45CE-A435-3AA2BF8E0427}" type="sibTrans" cxnId="{D2FD8AC6-EAC6-4BA2-B12F-56FC28507AD1}">
      <dgm:prSet/>
      <dgm:spPr/>
      <dgm:t>
        <a:bodyPr/>
        <a:lstStyle/>
        <a:p>
          <a:endParaRPr lang="en-US"/>
        </a:p>
      </dgm:t>
    </dgm:pt>
    <dgm:pt modelId="{8977886A-03E7-4390-9A25-CA9BD51863D0}" type="pres">
      <dgm:prSet presAssocID="{77BDC923-FD6F-4B9A-A9BC-BCE5ED44F1FC}" presName="diagram" presStyleCnt="0">
        <dgm:presLayoutVars>
          <dgm:dir/>
          <dgm:resizeHandles val="exact"/>
        </dgm:presLayoutVars>
      </dgm:prSet>
      <dgm:spPr/>
    </dgm:pt>
    <dgm:pt modelId="{2026C523-96C5-418D-BE33-2DC74D33FCB0}" type="pres">
      <dgm:prSet presAssocID="{2CCFA6DE-1DC0-428D-806B-AF3283D827CA}" presName="node" presStyleLbl="node1" presStyleIdx="0" presStyleCnt="8">
        <dgm:presLayoutVars>
          <dgm:bulletEnabled val="1"/>
        </dgm:presLayoutVars>
      </dgm:prSet>
      <dgm:spPr/>
    </dgm:pt>
    <dgm:pt modelId="{A1FBB08C-F655-43B7-8279-96FEB0C4DDF1}" type="pres">
      <dgm:prSet presAssocID="{2DCD9A5A-BE0A-489A-B781-1CB8A641ADD1}" presName="sibTrans" presStyleCnt="0"/>
      <dgm:spPr/>
    </dgm:pt>
    <dgm:pt modelId="{56870D70-1706-4871-9791-8888D3AA56E4}" type="pres">
      <dgm:prSet presAssocID="{103CF566-46F5-44BC-BAA6-E9F73352913F}" presName="node" presStyleLbl="node1" presStyleIdx="1" presStyleCnt="8">
        <dgm:presLayoutVars>
          <dgm:bulletEnabled val="1"/>
        </dgm:presLayoutVars>
      </dgm:prSet>
      <dgm:spPr/>
    </dgm:pt>
    <dgm:pt modelId="{F56AD8C0-F079-48FC-A55B-2A48E4C4D475}" type="pres">
      <dgm:prSet presAssocID="{5D2EDE9B-54D1-4CC4-BB39-DF55DBDEF913}" presName="sibTrans" presStyleCnt="0"/>
      <dgm:spPr/>
    </dgm:pt>
    <dgm:pt modelId="{3A723183-9D48-423E-8CB8-CF2C39EBB6FE}" type="pres">
      <dgm:prSet presAssocID="{4CD5CE63-712E-45BB-87CE-7DFC975DDDE4}" presName="node" presStyleLbl="node1" presStyleIdx="2" presStyleCnt="8">
        <dgm:presLayoutVars>
          <dgm:bulletEnabled val="1"/>
        </dgm:presLayoutVars>
      </dgm:prSet>
      <dgm:spPr/>
    </dgm:pt>
    <dgm:pt modelId="{D11ABC73-1A62-470B-91FA-99ADD3AF7DFC}" type="pres">
      <dgm:prSet presAssocID="{96F096B6-EDB4-420B-8115-C1C60A7BDE56}" presName="sibTrans" presStyleCnt="0"/>
      <dgm:spPr/>
    </dgm:pt>
    <dgm:pt modelId="{EA23BF46-D124-448E-925C-272501E47E36}" type="pres">
      <dgm:prSet presAssocID="{2F5355A9-B45F-4943-92D2-AF9C85AEE48D}" presName="node" presStyleLbl="node1" presStyleIdx="3" presStyleCnt="8">
        <dgm:presLayoutVars>
          <dgm:bulletEnabled val="1"/>
        </dgm:presLayoutVars>
      </dgm:prSet>
      <dgm:spPr/>
    </dgm:pt>
    <dgm:pt modelId="{0C5FA242-D969-4E9A-BB34-A2A11FD73369}" type="pres">
      <dgm:prSet presAssocID="{C0778C2F-15A1-48BB-98C6-B631CE42B157}" presName="sibTrans" presStyleCnt="0"/>
      <dgm:spPr/>
    </dgm:pt>
    <dgm:pt modelId="{50F1BA92-DBC2-4EE2-9486-52BE19EEAD88}" type="pres">
      <dgm:prSet presAssocID="{A9BC8FC2-2543-44BE-88F3-3B08D622B5E6}" presName="node" presStyleLbl="node1" presStyleIdx="4" presStyleCnt="8">
        <dgm:presLayoutVars>
          <dgm:bulletEnabled val="1"/>
        </dgm:presLayoutVars>
      </dgm:prSet>
      <dgm:spPr/>
    </dgm:pt>
    <dgm:pt modelId="{DE6A4658-4F65-4C54-B197-971FF71C15A8}" type="pres">
      <dgm:prSet presAssocID="{8A6A5AE4-B725-4B16-8AAA-E4AA5AA87B4D}" presName="sibTrans" presStyleCnt="0"/>
      <dgm:spPr/>
    </dgm:pt>
    <dgm:pt modelId="{6DB0918C-1A9B-48A2-8EC1-2377B452385E}" type="pres">
      <dgm:prSet presAssocID="{6AA01DE3-21A2-40BD-B949-0BA6501430B3}" presName="node" presStyleLbl="node1" presStyleIdx="5" presStyleCnt="8">
        <dgm:presLayoutVars>
          <dgm:bulletEnabled val="1"/>
        </dgm:presLayoutVars>
      </dgm:prSet>
      <dgm:spPr/>
    </dgm:pt>
    <dgm:pt modelId="{C6DBF804-A4DB-4D8B-AC08-FE59FB5BF5C0}" type="pres">
      <dgm:prSet presAssocID="{E3D66CFB-E09F-4B2F-A646-CD1B0669C2B1}" presName="sibTrans" presStyleCnt="0"/>
      <dgm:spPr/>
    </dgm:pt>
    <dgm:pt modelId="{0EF0161C-93C6-4218-81F5-48C2F4003D06}" type="pres">
      <dgm:prSet presAssocID="{0E88171E-963E-4EDB-A6E0-191BF8003AE2}" presName="node" presStyleLbl="node1" presStyleIdx="6" presStyleCnt="8">
        <dgm:presLayoutVars>
          <dgm:bulletEnabled val="1"/>
        </dgm:presLayoutVars>
      </dgm:prSet>
      <dgm:spPr/>
    </dgm:pt>
    <dgm:pt modelId="{CBC69197-4883-47A0-974B-024DA1601C9C}" type="pres">
      <dgm:prSet presAssocID="{F50E496C-7317-4C5C-AB58-5BFF6C82A33B}" presName="sibTrans" presStyleCnt="0"/>
      <dgm:spPr/>
    </dgm:pt>
    <dgm:pt modelId="{8F8E6B59-D7D6-4601-97B3-EE733CE119E2}" type="pres">
      <dgm:prSet presAssocID="{E12CB416-CAC9-436D-B913-2C3FD3AA662B}" presName="node" presStyleLbl="node1" presStyleIdx="7" presStyleCnt="8">
        <dgm:presLayoutVars>
          <dgm:bulletEnabled val="1"/>
        </dgm:presLayoutVars>
      </dgm:prSet>
      <dgm:spPr/>
    </dgm:pt>
  </dgm:ptLst>
  <dgm:cxnLst>
    <dgm:cxn modelId="{16935702-E81B-4BB1-BAAD-554A167DAEBB}" type="presOf" srcId="{103CF566-46F5-44BC-BAA6-E9F73352913F}" destId="{56870D70-1706-4871-9791-8888D3AA56E4}" srcOrd="0" destOrd="0" presId="urn:microsoft.com/office/officeart/2005/8/layout/default"/>
    <dgm:cxn modelId="{4A493C14-3C8A-4292-97A5-4E52C9337522}" srcId="{77BDC923-FD6F-4B9A-A9BC-BCE5ED44F1FC}" destId="{103CF566-46F5-44BC-BAA6-E9F73352913F}" srcOrd="1" destOrd="0" parTransId="{54927984-A6D1-4D8B-9D00-D84722E2169A}" sibTransId="{5D2EDE9B-54D1-4CC4-BB39-DF55DBDEF913}"/>
    <dgm:cxn modelId="{E257901F-6816-4860-A3F3-8E31217FB990}" srcId="{77BDC923-FD6F-4B9A-A9BC-BCE5ED44F1FC}" destId="{4CD5CE63-712E-45BB-87CE-7DFC975DDDE4}" srcOrd="2" destOrd="0" parTransId="{7997A8E9-BCF6-451F-BAC1-FD2B8F0EDF00}" sibTransId="{96F096B6-EDB4-420B-8115-C1C60A7BDE56}"/>
    <dgm:cxn modelId="{193F3833-3192-42C2-B591-C7024EC4E9D6}" type="presOf" srcId="{77BDC923-FD6F-4B9A-A9BC-BCE5ED44F1FC}" destId="{8977886A-03E7-4390-9A25-CA9BD51863D0}" srcOrd="0" destOrd="0" presId="urn:microsoft.com/office/officeart/2005/8/layout/default"/>
    <dgm:cxn modelId="{04F66148-B5FF-467C-816C-EC5076AC3363}" srcId="{77BDC923-FD6F-4B9A-A9BC-BCE5ED44F1FC}" destId="{0E88171E-963E-4EDB-A6E0-191BF8003AE2}" srcOrd="6" destOrd="0" parTransId="{0ACE66B6-B2FE-4673-A99F-B674AAA565FB}" sibTransId="{F50E496C-7317-4C5C-AB58-5BFF6C82A33B}"/>
    <dgm:cxn modelId="{4C025454-5EAB-4D05-86C1-A6A99CE1F379}" srcId="{77BDC923-FD6F-4B9A-A9BC-BCE5ED44F1FC}" destId="{2F5355A9-B45F-4943-92D2-AF9C85AEE48D}" srcOrd="3" destOrd="0" parTransId="{F222826C-F786-4B4E-810A-3ECB5B28CFB5}" sibTransId="{C0778C2F-15A1-48BB-98C6-B631CE42B157}"/>
    <dgm:cxn modelId="{9AF93F7D-B2F3-4B17-9317-D3153D0A3DE0}" srcId="{77BDC923-FD6F-4B9A-A9BC-BCE5ED44F1FC}" destId="{2CCFA6DE-1DC0-428D-806B-AF3283D827CA}" srcOrd="0" destOrd="0" parTransId="{63604EF0-A7E8-4980-8AFA-5FECC7C2FA36}" sibTransId="{2DCD9A5A-BE0A-489A-B781-1CB8A641ADD1}"/>
    <dgm:cxn modelId="{6D272698-6142-4148-ACD8-95182CED3D49}" type="presOf" srcId="{0E88171E-963E-4EDB-A6E0-191BF8003AE2}" destId="{0EF0161C-93C6-4218-81F5-48C2F4003D06}" srcOrd="0" destOrd="0" presId="urn:microsoft.com/office/officeart/2005/8/layout/default"/>
    <dgm:cxn modelId="{7E892D98-051A-4DDF-838C-3D16F9F268D2}" type="presOf" srcId="{A9BC8FC2-2543-44BE-88F3-3B08D622B5E6}" destId="{50F1BA92-DBC2-4EE2-9486-52BE19EEAD88}" srcOrd="0" destOrd="0" presId="urn:microsoft.com/office/officeart/2005/8/layout/default"/>
    <dgm:cxn modelId="{213439AF-48E8-487C-9685-D76B4BB050A7}" srcId="{77BDC923-FD6F-4B9A-A9BC-BCE5ED44F1FC}" destId="{6AA01DE3-21A2-40BD-B949-0BA6501430B3}" srcOrd="5" destOrd="0" parTransId="{DA7DAF84-7805-449B-B00F-75FCA0C5AD09}" sibTransId="{E3D66CFB-E09F-4B2F-A646-CD1B0669C2B1}"/>
    <dgm:cxn modelId="{6CA954BF-EA56-4114-B69D-D6F7C27F7897}" type="presOf" srcId="{2F5355A9-B45F-4943-92D2-AF9C85AEE48D}" destId="{EA23BF46-D124-448E-925C-272501E47E36}" srcOrd="0" destOrd="0" presId="urn:microsoft.com/office/officeart/2005/8/layout/default"/>
    <dgm:cxn modelId="{060507C0-DDFF-4572-A4EF-4F263C4F599E}" type="presOf" srcId="{6AA01DE3-21A2-40BD-B949-0BA6501430B3}" destId="{6DB0918C-1A9B-48A2-8EC1-2377B452385E}" srcOrd="0" destOrd="0" presId="urn:microsoft.com/office/officeart/2005/8/layout/default"/>
    <dgm:cxn modelId="{D2FD8AC6-EAC6-4BA2-B12F-56FC28507AD1}" srcId="{77BDC923-FD6F-4B9A-A9BC-BCE5ED44F1FC}" destId="{E12CB416-CAC9-436D-B913-2C3FD3AA662B}" srcOrd="7" destOrd="0" parTransId="{5E9B5CBF-6D93-498D-A408-40406482671A}" sibTransId="{DE2393E6-D234-45CE-A435-3AA2BF8E0427}"/>
    <dgm:cxn modelId="{B3E961C9-3AE5-4772-818D-FF43F11D7568}" type="presOf" srcId="{2CCFA6DE-1DC0-428D-806B-AF3283D827CA}" destId="{2026C523-96C5-418D-BE33-2DC74D33FCB0}" srcOrd="0" destOrd="0" presId="urn:microsoft.com/office/officeart/2005/8/layout/default"/>
    <dgm:cxn modelId="{8728E7CD-87F9-4D5A-9917-4CCC75FE4F42}" srcId="{77BDC923-FD6F-4B9A-A9BC-BCE5ED44F1FC}" destId="{A9BC8FC2-2543-44BE-88F3-3B08D622B5E6}" srcOrd="4" destOrd="0" parTransId="{99FFF25B-DA45-43A7-9DAC-5BA108E454B0}" sibTransId="{8A6A5AE4-B725-4B16-8AAA-E4AA5AA87B4D}"/>
    <dgm:cxn modelId="{FF7E30CE-D75D-45AC-9402-979D0F8B4782}" type="presOf" srcId="{4CD5CE63-712E-45BB-87CE-7DFC975DDDE4}" destId="{3A723183-9D48-423E-8CB8-CF2C39EBB6FE}" srcOrd="0" destOrd="0" presId="urn:microsoft.com/office/officeart/2005/8/layout/default"/>
    <dgm:cxn modelId="{ADAAB7E5-A97D-468D-BF9F-70EEC46ED239}" type="presOf" srcId="{E12CB416-CAC9-436D-B913-2C3FD3AA662B}" destId="{8F8E6B59-D7D6-4601-97B3-EE733CE119E2}" srcOrd="0" destOrd="0" presId="urn:microsoft.com/office/officeart/2005/8/layout/default"/>
    <dgm:cxn modelId="{EAE75C4F-DA3C-4163-A24F-2AD11F7B118C}" type="presParOf" srcId="{8977886A-03E7-4390-9A25-CA9BD51863D0}" destId="{2026C523-96C5-418D-BE33-2DC74D33FCB0}" srcOrd="0" destOrd="0" presId="urn:microsoft.com/office/officeart/2005/8/layout/default"/>
    <dgm:cxn modelId="{F5EACFE6-12C3-40AA-A4CC-B8ECCEF6FE3A}" type="presParOf" srcId="{8977886A-03E7-4390-9A25-CA9BD51863D0}" destId="{A1FBB08C-F655-43B7-8279-96FEB0C4DDF1}" srcOrd="1" destOrd="0" presId="urn:microsoft.com/office/officeart/2005/8/layout/default"/>
    <dgm:cxn modelId="{EFF3FB57-9308-4882-AF0B-877F5CC05F6E}" type="presParOf" srcId="{8977886A-03E7-4390-9A25-CA9BD51863D0}" destId="{56870D70-1706-4871-9791-8888D3AA56E4}" srcOrd="2" destOrd="0" presId="urn:microsoft.com/office/officeart/2005/8/layout/default"/>
    <dgm:cxn modelId="{A574A4E5-B749-44FD-8DE5-26518200839D}" type="presParOf" srcId="{8977886A-03E7-4390-9A25-CA9BD51863D0}" destId="{F56AD8C0-F079-48FC-A55B-2A48E4C4D475}" srcOrd="3" destOrd="0" presId="urn:microsoft.com/office/officeart/2005/8/layout/default"/>
    <dgm:cxn modelId="{1B742F78-A5D1-4BB0-9C06-A47007019E9F}" type="presParOf" srcId="{8977886A-03E7-4390-9A25-CA9BD51863D0}" destId="{3A723183-9D48-423E-8CB8-CF2C39EBB6FE}" srcOrd="4" destOrd="0" presId="urn:microsoft.com/office/officeart/2005/8/layout/default"/>
    <dgm:cxn modelId="{996A547C-8018-4B59-907F-E0E780712D92}" type="presParOf" srcId="{8977886A-03E7-4390-9A25-CA9BD51863D0}" destId="{D11ABC73-1A62-470B-91FA-99ADD3AF7DFC}" srcOrd="5" destOrd="0" presId="urn:microsoft.com/office/officeart/2005/8/layout/default"/>
    <dgm:cxn modelId="{941D740F-6B57-46C4-AA76-30133FA892F8}" type="presParOf" srcId="{8977886A-03E7-4390-9A25-CA9BD51863D0}" destId="{EA23BF46-D124-448E-925C-272501E47E36}" srcOrd="6" destOrd="0" presId="urn:microsoft.com/office/officeart/2005/8/layout/default"/>
    <dgm:cxn modelId="{34210C40-EAA8-4FC3-ABC6-47B313D09B9E}" type="presParOf" srcId="{8977886A-03E7-4390-9A25-CA9BD51863D0}" destId="{0C5FA242-D969-4E9A-BB34-A2A11FD73369}" srcOrd="7" destOrd="0" presId="urn:microsoft.com/office/officeart/2005/8/layout/default"/>
    <dgm:cxn modelId="{423BCA54-2DFF-405B-98AE-2BED28BF1803}" type="presParOf" srcId="{8977886A-03E7-4390-9A25-CA9BD51863D0}" destId="{50F1BA92-DBC2-4EE2-9486-52BE19EEAD88}" srcOrd="8" destOrd="0" presId="urn:microsoft.com/office/officeart/2005/8/layout/default"/>
    <dgm:cxn modelId="{2ABC4C73-E18E-4772-8F27-0EE146B492BB}" type="presParOf" srcId="{8977886A-03E7-4390-9A25-CA9BD51863D0}" destId="{DE6A4658-4F65-4C54-B197-971FF71C15A8}" srcOrd="9" destOrd="0" presId="urn:microsoft.com/office/officeart/2005/8/layout/default"/>
    <dgm:cxn modelId="{CC66F289-967C-490C-8363-60CF931AFC6C}" type="presParOf" srcId="{8977886A-03E7-4390-9A25-CA9BD51863D0}" destId="{6DB0918C-1A9B-48A2-8EC1-2377B452385E}" srcOrd="10" destOrd="0" presId="urn:microsoft.com/office/officeart/2005/8/layout/default"/>
    <dgm:cxn modelId="{1AD19F87-22D0-4594-9B49-22895D4E9656}" type="presParOf" srcId="{8977886A-03E7-4390-9A25-CA9BD51863D0}" destId="{C6DBF804-A4DB-4D8B-AC08-FE59FB5BF5C0}" srcOrd="11" destOrd="0" presId="urn:microsoft.com/office/officeart/2005/8/layout/default"/>
    <dgm:cxn modelId="{6B5705FB-8526-40B7-A312-6BE0E301BE7D}" type="presParOf" srcId="{8977886A-03E7-4390-9A25-CA9BD51863D0}" destId="{0EF0161C-93C6-4218-81F5-48C2F4003D06}" srcOrd="12" destOrd="0" presId="urn:microsoft.com/office/officeart/2005/8/layout/default"/>
    <dgm:cxn modelId="{D917DC95-4D95-4FCE-95B1-61CB76ABE6C1}" type="presParOf" srcId="{8977886A-03E7-4390-9A25-CA9BD51863D0}" destId="{CBC69197-4883-47A0-974B-024DA1601C9C}" srcOrd="13" destOrd="0" presId="urn:microsoft.com/office/officeart/2005/8/layout/default"/>
    <dgm:cxn modelId="{949DB18D-390F-431D-B4CE-6BFA300CDB8E}" type="presParOf" srcId="{8977886A-03E7-4390-9A25-CA9BD51863D0}" destId="{8F8E6B59-D7D6-4601-97B3-EE733CE119E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6C523-96C5-418D-BE33-2DC74D33FCB0}">
      <dsp:nvSpPr>
        <dsp:cNvPr id="0" name=""/>
        <dsp:cNvSpPr/>
      </dsp:nvSpPr>
      <dsp:spPr>
        <a:xfrm>
          <a:off x="632774" y="715"/>
          <a:ext cx="1938522" cy="11631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3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１．出張行程の起点・終点</a:t>
          </a:r>
          <a:endParaRPr lang="en-US" sz="23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sp:txBody>
      <dsp:txXfrm>
        <a:off x="632774" y="715"/>
        <a:ext cx="1938522" cy="1163113"/>
      </dsp:txXfrm>
    </dsp:sp>
    <dsp:sp modelId="{56870D70-1706-4871-9791-8888D3AA56E4}">
      <dsp:nvSpPr>
        <dsp:cNvPr id="0" name=""/>
        <dsp:cNvSpPr/>
      </dsp:nvSpPr>
      <dsp:spPr>
        <a:xfrm>
          <a:off x="2765149" y="715"/>
          <a:ext cx="1938522" cy="1163113"/>
        </a:xfrm>
        <a:prstGeom prst="rect">
          <a:avLst/>
        </a:prstGeom>
        <a:solidFill>
          <a:schemeClr val="accent5">
            <a:hueOff val="112493"/>
            <a:satOff val="6041"/>
            <a:lumOff val="-21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3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２．交通費</a:t>
          </a:r>
          <a:endParaRPr lang="en-US" sz="23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sp:txBody>
      <dsp:txXfrm>
        <a:off x="2765149" y="715"/>
        <a:ext cx="1938522" cy="1163113"/>
      </dsp:txXfrm>
    </dsp:sp>
    <dsp:sp modelId="{3A723183-9D48-423E-8CB8-CF2C39EBB6FE}">
      <dsp:nvSpPr>
        <dsp:cNvPr id="0" name=""/>
        <dsp:cNvSpPr/>
      </dsp:nvSpPr>
      <dsp:spPr>
        <a:xfrm>
          <a:off x="4897524" y="715"/>
          <a:ext cx="1938522" cy="1163113"/>
        </a:xfrm>
        <a:prstGeom prst="rect">
          <a:avLst/>
        </a:prstGeom>
        <a:solidFill>
          <a:schemeClr val="accent5">
            <a:hueOff val="224986"/>
            <a:satOff val="12082"/>
            <a:lumOff val="-43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3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３．旅行諸費</a:t>
          </a:r>
          <a:endParaRPr lang="en-US" sz="23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sp:txBody>
      <dsp:txXfrm>
        <a:off x="4897524" y="715"/>
        <a:ext cx="1938522" cy="1163113"/>
      </dsp:txXfrm>
    </dsp:sp>
    <dsp:sp modelId="{EA23BF46-D124-448E-925C-272501E47E36}">
      <dsp:nvSpPr>
        <dsp:cNvPr id="0" name=""/>
        <dsp:cNvSpPr/>
      </dsp:nvSpPr>
      <dsp:spPr>
        <a:xfrm>
          <a:off x="7029899" y="715"/>
          <a:ext cx="1938522" cy="1163113"/>
        </a:xfrm>
        <a:prstGeom prst="rect">
          <a:avLst/>
        </a:prstGeom>
        <a:solidFill>
          <a:schemeClr val="accent5">
            <a:hueOff val="337478"/>
            <a:satOff val="18123"/>
            <a:lumOff val="-65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3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４．宿泊費</a:t>
          </a:r>
          <a:endParaRPr lang="en-US" sz="23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sp:txBody>
      <dsp:txXfrm>
        <a:off x="7029899" y="715"/>
        <a:ext cx="1938522" cy="1163113"/>
      </dsp:txXfrm>
    </dsp:sp>
    <dsp:sp modelId="{50F1BA92-DBC2-4EE2-9486-52BE19EEAD88}">
      <dsp:nvSpPr>
        <dsp:cNvPr id="0" name=""/>
        <dsp:cNvSpPr/>
      </dsp:nvSpPr>
      <dsp:spPr>
        <a:xfrm>
          <a:off x="632774" y="1357681"/>
          <a:ext cx="1938522" cy="1163113"/>
        </a:xfrm>
        <a:prstGeom prst="rect">
          <a:avLst/>
        </a:prstGeom>
        <a:solidFill>
          <a:schemeClr val="accent5">
            <a:hueOff val="449971"/>
            <a:satOff val="24165"/>
            <a:lumOff val="-87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3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５．宿泊手当</a:t>
          </a:r>
          <a:endParaRPr lang="en-US" sz="23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sp:txBody>
      <dsp:txXfrm>
        <a:off x="632774" y="1357681"/>
        <a:ext cx="1938522" cy="1163113"/>
      </dsp:txXfrm>
    </dsp:sp>
    <dsp:sp modelId="{6DB0918C-1A9B-48A2-8EC1-2377B452385E}">
      <dsp:nvSpPr>
        <dsp:cNvPr id="0" name=""/>
        <dsp:cNvSpPr/>
      </dsp:nvSpPr>
      <dsp:spPr>
        <a:xfrm>
          <a:off x="2765149" y="1357681"/>
          <a:ext cx="1938522" cy="1163113"/>
        </a:xfrm>
        <a:prstGeom prst="rect">
          <a:avLst/>
        </a:prstGeom>
        <a:solidFill>
          <a:schemeClr val="accent5">
            <a:hueOff val="562464"/>
            <a:satOff val="30206"/>
            <a:lumOff val="-109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3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６．赴任旅費</a:t>
          </a:r>
          <a:endParaRPr lang="en-US" sz="23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sp:txBody>
      <dsp:txXfrm>
        <a:off x="2765149" y="1357681"/>
        <a:ext cx="1938522" cy="1163113"/>
      </dsp:txXfrm>
    </dsp:sp>
    <dsp:sp modelId="{0EF0161C-93C6-4218-81F5-48C2F4003D06}">
      <dsp:nvSpPr>
        <dsp:cNvPr id="0" name=""/>
        <dsp:cNvSpPr/>
      </dsp:nvSpPr>
      <dsp:spPr>
        <a:xfrm>
          <a:off x="4897524" y="1357681"/>
          <a:ext cx="1938522" cy="1163113"/>
        </a:xfrm>
        <a:prstGeom prst="rect">
          <a:avLst/>
        </a:prstGeom>
        <a:solidFill>
          <a:schemeClr val="accent5">
            <a:hueOff val="674957"/>
            <a:satOff val="36247"/>
            <a:lumOff val="-131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3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７．研修旅費調整基準内規</a:t>
          </a:r>
          <a:endParaRPr lang="en-US" sz="23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sp:txBody>
      <dsp:txXfrm>
        <a:off x="4897524" y="1357681"/>
        <a:ext cx="1938522" cy="1163113"/>
      </dsp:txXfrm>
    </dsp:sp>
    <dsp:sp modelId="{8F8E6B59-D7D6-4601-97B3-EE733CE119E2}">
      <dsp:nvSpPr>
        <dsp:cNvPr id="0" name=""/>
        <dsp:cNvSpPr/>
      </dsp:nvSpPr>
      <dsp:spPr>
        <a:xfrm>
          <a:off x="7029899" y="1357681"/>
          <a:ext cx="1938522" cy="1163113"/>
        </a:xfrm>
        <a:prstGeom prst="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23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８．船員旅費</a:t>
          </a:r>
          <a:endParaRPr lang="en-US" sz="2300" kern="1200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</a:endParaRPr>
        </a:p>
      </dsp:txBody>
      <dsp:txXfrm>
        <a:off x="7029899" y="1357681"/>
        <a:ext cx="1938522" cy="1163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3BADD44-D2C0-06F2-87FE-D007C9D88C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36811E7-C58A-16D4-556F-490CE12AD4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D166-C8AF-424B-AD51-9838E11AE630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6316D8-3457-F3AD-26D2-D6AF6C24CC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D3D81F-877F-A6A7-9931-D39CC671C6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759F-953D-4FA6-806D-307FD83C6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1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F2CF-AD96-4AEF-9D8C-8C15F4E002CE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7E609-567C-4D43-A9DE-D498B4624D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382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D6AB92-F3C4-4178-B4F9-2FD8011A9BC3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36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5B6-7E32-4D4F-A4AD-28582BB56212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56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CD5D-9BD7-4C42-A9B1-ECA449FE698B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5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ADBA-5322-4B99-9320-8F19AD70A0D3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9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532E-E836-47C1-83EA-57E0FEE68741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24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12A-99F7-49C1-B58B-40313565B6DA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00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99-3518-4625-AA90-1F3673BF71CA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69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7D5C-72DA-4B43-BB5C-99C1B2AD8825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6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ADB-48C5-4CF4-A335-0C1FA218C12C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30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EFD-2FEA-4B28-AECB-C75CBDAEBDF3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323-B50A-4326-8A8B-0229C87E90FF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2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F09D-9397-4669-98CA-85C261600C34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41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7D14-DC60-4019-9A5F-36A492F541D0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25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AF7A-B1A9-4F04-8478-A7D9D4F2A191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4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AFC-8BD7-48A3-9D5B-5471562AE94C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0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7CCE-F717-4857-A822-27873EEEABDC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58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9FAC-0598-4186-AF6E-5DC10B79D29B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32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6BAEC1-6678-4BD6-AA7E-2F8813E486DD}" type="datetime1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DF62FD-8F88-42E5-976B-8C9DF18A8B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10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71AFE3-E374-BC58-2E89-8F68B157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32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旅費制度の見直しについて（令和</a:t>
            </a:r>
            <a:r>
              <a:rPr kumimoji="1" lang="en-US" altLang="ja-JP" sz="32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32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32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2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kumimoji="1" lang="en-US" altLang="ja-JP" sz="32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2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日施行）</a:t>
            </a:r>
            <a:br>
              <a:rPr kumimoji="1" lang="en-US" altLang="ja-JP" sz="32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sz="24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sz="24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校長・事務職員向け説明資料</a:t>
            </a:r>
            <a:r>
              <a:rPr kumimoji="1" lang="en-US" altLang="ja-JP" sz="2400" dirty="0">
                <a:solidFill>
                  <a:srgbClr val="26262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endParaRPr kumimoji="1" lang="ja-JP" altLang="en-US" sz="2400" dirty="0">
              <a:solidFill>
                <a:srgbClr val="26262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2DB073-F086-B4F5-F995-45A24309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5DF62FD-8F88-42E5-976B-8C9DF18A8B07}" type="slidenum">
              <a:rPr kumimoji="1" lang="ja-JP" altLang="en-US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>
                <a:spcAft>
                  <a:spcPts val="600"/>
                </a:spcAft>
              </a:pPr>
              <a:t>1</a:t>
            </a:fld>
            <a:endParaRPr kumimoji="1" lang="ja-JP" altLang="en-US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9" name="コンテンツ プレースホルダー 2">
            <a:extLst>
              <a:ext uri="{FF2B5EF4-FFF2-40B4-BE49-F238E27FC236}">
                <a16:creationId xmlns:a16="http://schemas.microsoft.com/office/drawing/2014/main" id="{0D476F0C-5221-4EA5-4DE0-131A4C3C5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388431"/>
              </p:ext>
            </p:extLst>
          </p:nvPr>
        </p:nvGraphicFramePr>
        <p:xfrm>
          <a:off x="1295400" y="2772384"/>
          <a:ext cx="9601197" cy="252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4AFC41-11B3-7ABD-DB5A-0EF1D26E7675}"/>
              </a:ext>
            </a:extLst>
          </p:cNvPr>
          <p:cNvSpPr txBox="1"/>
          <p:nvPr/>
        </p:nvSpPr>
        <p:spPr>
          <a:xfrm>
            <a:off x="2005263" y="5518484"/>
            <a:ext cx="818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　長崎県教育庁教育政策課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4590AB2-B4AA-85CA-8A53-D381CEEB90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1" end="2969.925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54591" y="5213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5348E-81A9-582A-CB4F-2C1DED199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24A752-11A7-518A-48B2-8D60BAE5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048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はじめに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78BF46-E801-B83E-0E84-16339AC8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696" y="1902691"/>
            <a:ext cx="5023104" cy="526473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制度見直しの背景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5E8F6A-DB8F-182A-D37B-350831AD8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549236"/>
            <a:ext cx="9601195" cy="332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・本県の旅費制度については、基本的に国家公務員の旅費に関する法律（旅費法）に準じて規定されており、これまでも法改正に伴い県の条例を改正してきたところです。</a:t>
            </a:r>
            <a:endParaRPr kumimoji="1" lang="en-US" altLang="ja-JP" sz="2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・令和</a:t>
            </a:r>
            <a:r>
              <a:rPr lang="en-US" altLang="ja-JP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r>
              <a:rPr lang="ja-JP" altLang="en-US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年度に旅費法が大きく改正され、本県においてはその一部（宿泊費の実費化及び宿泊手当の支給）について、令和</a:t>
            </a:r>
            <a:r>
              <a:rPr lang="en-US" altLang="ja-JP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lang="ja-JP" altLang="en-US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年度から見直しました。</a:t>
            </a:r>
            <a:endParaRPr lang="en-US" altLang="ja-JP" sz="2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・令和</a:t>
            </a:r>
            <a:r>
              <a:rPr lang="en-US" altLang="ja-JP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lang="ja-JP" altLang="en-US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年度に本県において見直しを行わなかった法改正部分について、令和</a:t>
            </a:r>
            <a:r>
              <a:rPr lang="en-US" altLang="ja-JP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lang="ja-JP" altLang="en-US" sz="2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年度から見直しを行うものです。</a:t>
            </a:r>
            <a:endParaRPr lang="en-US" altLang="ja-JP" sz="2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2C21DB-0082-6695-F643-D43C1A2D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z="12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fld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5409A64-5818-6E1F-DF6B-A7BA61E3603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2" end="2320.038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9101" y="4882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C8644-5128-A99D-3D8A-256C9FCB9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B0DA6B-7780-480B-8569-21ACBE25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048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はじめに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9EC657-63AF-675A-FD45-27A786ECB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696" y="1902691"/>
            <a:ext cx="5023104" cy="526473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制度見直しの目的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BB6BE9-FB4B-48B6-6E33-395F56BDA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549236"/>
            <a:ext cx="9601195" cy="3419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①定額と実態の乖離の解消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定額支給だった移転料を、実費支給に見直す　など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②実態に応じた規程の整備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特急利用における距離制限の廃止　など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③計算方法の簡素化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例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パック旅行における旅費種目を新設　など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旅費の原則として「最も経済的な通常の経路及び方法」の概念は堅持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BB571D-8882-428E-307C-83B68E46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z="12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fld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D9A1810-49B0-A173-03A5-92F12CE59D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4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4" y="4897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97A6F7-2FFE-A837-A940-3837B039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0486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１．出張行程の起点・終点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DB2224-BC70-139B-D915-C18E521F6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696" y="1902691"/>
            <a:ext cx="4718304" cy="52647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改正後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E4CEE8-A6E7-7B13-F503-2C18163A2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549236"/>
            <a:ext cx="4718304" cy="3326632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自宅からの直行及び自宅への直帰を認められた場合は、</a:t>
            </a:r>
            <a:r>
              <a:rPr kumimoji="1" lang="ja-JP" altLang="en-US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学校から用務地までの旅費と比較することなく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旅費を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計算し、支給する。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自宅以外の私事滞在地（留守家族宅や　実家、親族宅を含む）での直行・直帰については、従前どおり学校から用務地までの旅費と比較し、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安価な方を支給する。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897350-6EFF-C430-7F65-29B365CAC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1902690"/>
            <a:ext cx="4718304" cy="526473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改正前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0DFB82-A5F1-5AC3-588B-2BFBB8079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2549234"/>
            <a:ext cx="4718304" cy="3326634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自宅等からの直行及び自宅への直帰を認められた場合は、学校から用務地までの旅費と比較し、安価な方で支給する。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0F84562-750D-35B5-2B46-963CD05E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62FD-8F88-42E5-976B-8C9DF18A8B07}" type="slidenum">
              <a:rPr kumimoji="1" lang="ja-JP" altLang="en-US" sz="12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fld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1F1542B-42B3-7358-507C-B08B4E2F87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93" end="4033.641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3901" y="5008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393</Words>
  <Application>Microsoft Office PowerPoint</Application>
  <PresentationFormat>ワイド画面</PresentationFormat>
  <Paragraphs>34</Paragraphs>
  <Slides>4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BIZ UDPゴシック</vt:lpstr>
      <vt:lpstr>UD デジタル 教科書体 NK-R</vt:lpstr>
      <vt:lpstr>UD デジタル 教科書体 NP-B</vt:lpstr>
      <vt:lpstr>游ゴシック</vt:lpstr>
      <vt:lpstr>Arial</vt:lpstr>
      <vt:lpstr>Garamond</vt:lpstr>
      <vt:lpstr>オーガニック</vt:lpstr>
      <vt:lpstr>旅費制度の見直しについて（令和8年4月1日施行） 【校長・事務職員向け説明資料】</vt:lpstr>
      <vt:lpstr>はじめに</vt:lpstr>
      <vt:lpstr>はじめに</vt:lpstr>
      <vt:lpstr>１．出張行程の起点・終点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岳尾 浩紀</dc:creator>
  <cp:lastModifiedBy>山崎 健太</cp:lastModifiedBy>
  <cp:revision>40</cp:revision>
  <dcterms:created xsi:type="dcterms:W3CDTF">2026-02-02T00:18:27Z</dcterms:created>
  <dcterms:modified xsi:type="dcterms:W3CDTF">2026-02-26T10:34:40Z</dcterms:modified>
</cp:coreProperties>
</file>