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  <p:sldId id="261" r:id="rId6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2"/>
    <a:srgbClr val="00AD4D"/>
    <a:srgbClr val="D9FFEA"/>
    <a:srgbClr val="CDFFE4"/>
    <a:srgbClr val="FFFFFF"/>
    <a:srgbClr val="C5FFDF"/>
    <a:srgbClr val="666666"/>
    <a:srgbClr val="92D050"/>
    <a:srgbClr val="E2F0D9"/>
    <a:srgbClr val="7F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69174-B6B7-45D3-B80D-F648A91ABB20}" v="4" dt="2023-04-21T09:29:30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8" autoAdjust="0"/>
  </p:normalViewPr>
  <p:slideViewPr>
    <p:cSldViewPr snapToGrid="0">
      <p:cViewPr varScale="1">
        <p:scale>
          <a:sx n="72" d="100"/>
          <a:sy n="72" d="100"/>
        </p:scale>
        <p:origin x="1908" y="72"/>
      </p:cViewPr>
      <p:guideLst>
        <p:guide orient="horz" pos="294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3144"/>
  <ax:ocxPr ax:name="_cy" ax:value="2399"/>
  <ax:ocxPr ax:name="Style" ax:value="11"/>
  <ax:ocxPr ax:name="SubStyle" ax:value="-1"/>
  <ax:ocxPr ax:name="Validation" ax:value="2"/>
  <ax:ocxPr ax:name="LineWeight" ax:value="3"/>
  <ax:ocxPr ax:name="Direction" ax:value="0"/>
  <ax:ocxPr ax:name="ShowData" ax:value="1"/>
  <ax:ocxPr ax:name="Value" ax:value="https://www.maff.go.jp/j/kanbo/kankyo/seisaku/midori/midorihou_kibann.html"/>
  <ax:ocxPr ax:name="ForeColor" ax:value="0"/>
  <ax:ocxPr ax:name="BackColor" ax:value="16777215"/>
</ax:ocx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石井 貴史(ISHII Takafumi)" userId="5f5b76e4-a4ac-42fb-b2c6-d9dc831d2ee0" providerId="ADAL" clId="{C1F69174-B6B7-45D3-B80D-F648A91ABB20}"/>
    <pc:docChg chg="undo custSel modSld">
      <pc:chgData name="石井 貴史(ISHII Takafumi)" userId="5f5b76e4-a4ac-42fb-b2c6-d9dc831d2ee0" providerId="ADAL" clId="{C1F69174-B6B7-45D3-B80D-F648A91ABB20}" dt="2023-04-21T09:29:30.716" v="50" actId="478"/>
      <pc:docMkLst>
        <pc:docMk/>
      </pc:docMkLst>
      <pc:sldChg chg="addSp delSp modSp mod">
        <pc:chgData name="石井 貴史(ISHII Takafumi)" userId="5f5b76e4-a4ac-42fb-b2c6-d9dc831d2ee0" providerId="ADAL" clId="{C1F69174-B6B7-45D3-B80D-F648A91ABB20}" dt="2023-04-21T09:29:30.716" v="50" actId="478"/>
        <pc:sldMkLst>
          <pc:docMk/>
          <pc:sldMk cId="2890501568" sldId="256"/>
        </pc:sldMkLst>
        <pc:spChg chg="add del">
          <ac:chgData name="石井 貴史(ISHII Takafumi)" userId="5f5b76e4-a4ac-42fb-b2c6-d9dc831d2ee0" providerId="ADAL" clId="{C1F69174-B6B7-45D3-B80D-F648A91ABB20}" dt="2023-04-21T09:29:30.716" v="50" actId="478"/>
          <ac:spMkLst>
            <pc:docMk/>
            <pc:sldMk cId="2890501568" sldId="256"/>
            <ac:spMk id="2" creationId="{D17C8940-48A0-FF4F-6E91-3D47BC0EF9B6}"/>
          </ac:spMkLst>
        </pc:spChg>
        <pc:spChg chg="add del">
          <ac:chgData name="石井 貴史(ISHII Takafumi)" userId="5f5b76e4-a4ac-42fb-b2c6-d9dc831d2ee0" providerId="ADAL" clId="{C1F69174-B6B7-45D3-B80D-F648A91ABB20}" dt="2023-04-21T09:29:30.716" v="50" actId="478"/>
          <ac:spMkLst>
            <pc:docMk/>
            <pc:sldMk cId="2890501568" sldId="256"/>
            <ac:spMk id="3" creationId="{7AD2FCD8-94DD-ADBD-2310-DBA0FBEA3BA6}"/>
          </ac:spMkLst>
        </pc:spChg>
        <pc:spChg chg="add del">
          <ac:chgData name="石井 貴史(ISHII Takafumi)" userId="5f5b76e4-a4ac-42fb-b2c6-d9dc831d2ee0" providerId="ADAL" clId="{C1F69174-B6B7-45D3-B80D-F648A91ABB20}" dt="2023-04-21T09:29:30.504" v="49" actId="478"/>
          <ac:spMkLst>
            <pc:docMk/>
            <pc:sldMk cId="2890501568" sldId="256"/>
            <ac:spMk id="4" creationId="{69F485FE-6E9E-0EEB-BF64-AE4337D450E2}"/>
          </ac:spMkLst>
        </pc:spChg>
        <pc:spChg chg="add del">
          <ac:chgData name="石井 貴史(ISHII Takafumi)" userId="5f5b76e4-a4ac-42fb-b2c6-d9dc831d2ee0" providerId="ADAL" clId="{C1F69174-B6B7-45D3-B80D-F648A91ABB20}" dt="2023-04-21T09:29:30.504" v="49" actId="478"/>
          <ac:spMkLst>
            <pc:docMk/>
            <pc:sldMk cId="2890501568" sldId="256"/>
            <ac:spMk id="5" creationId="{F3C728CA-B031-8D5B-68C5-232BBC3DF061}"/>
          </ac:spMkLst>
        </pc:spChg>
        <pc:spChg chg="add del">
          <ac:chgData name="石井 貴史(ISHII Takafumi)" userId="5f5b76e4-a4ac-42fb-b2c6-d9dc831d2ee0" providerId="ADAL" clId="{C1F69174-B6B7-45D3-B80D-F648A91ABB20}" dt="2023-04-21T09:29:30.716" v="50" actId="478"/>
          <ac:spMkLst>
            <pc:docMk/>
            <pc:sldMk cId="2890501568" sldId="256"/>
            <ac:spMk id="7" creationId="{EE699140-4770-DE94-4C19-769C4C2B0897}"/>
          </ac:spMkLst>
        </pc:spChg>
        <pc:spChg chg="add del">
          <ac:chgData name="石井 貴史(ISHII Takafumi)" userId="5f5b76e4-a4ac-42fb-b2c6-d9dc831d2ee0" providerId="ADAL" clId="{C1F69174-B6B7-45D3-B80D-F648A91ABB20}" dt="2023-04-21T09:29:30.504" v="49" actId="478"/>
          <ac:spMkLst>
            <pc:docMk/>
            <pc:sldMk cId="2890501568" sldId="256"/>
            <ac:spMk id="8" creationId="{6CE923CC-2CCE-D202-CB54-DD42E1585814}"/>
          </ac:spMkLst>
        </pc:spChg>
        <pc:spChg chg="add del">
          <ac:chgData name="石井 貴史(ISHII Takafumi)" userId="5f5b76e4-a4ac-42fb-b2c6-d9dc831d2ee0" providerId="ADAL" clId="{C1F69174-B6B7-45D3-B80D-F648A91ABB20}" dt="2023-04-21T09:29:30.716" v="50" actId="478"/>
          <ac:spMkLst>
            <pc:docMk/>
            <pc:sldMk cId="2890501568" sldId="256"/>
            <ac:spMk id="9" creationId="{52B79DAA-21E4-5A24-9BB8-F38F9EBEF825}"/>
          </ac:spMkLst>
        </pc:spChg>
        <pc:spChg chg="add del">
          <ac:chgData name="石井 貴史(ISHII Takafumi)" userId="5f5b76e4-a4ac-42fb-b2c6-d9dc831d2ee0" providerId="ADAL" clId="{C1F69174-B6B7-45D3-B80D-F648A91ABB20}" dt="2023-04-21T09:29:30.716" v="50" actId="478"/>
          <ac:spMkLst>
            <pc:docMk/>
            <pc:sldMk cId="2890501568" sldId="256"/>
            <ac:spMk id="10" creationId="{A67F277D-42F1-4B84-A06E-8D7355C744DF}"/>
          </ac:spMkLst>
        </pc:spChg>
        <pc:spChg chg="add del">
          <ac:chgData name="石井 貴史(ISHII Takafumi)" userId="5f5b76e4-a4ac-42fb-b2c6-d9dc831d2ee0" providerId="ADAL" clId="{C1F69174-B6B7-45D3-B80D-F648A91ABB20}" dt="2023-04-21T09:29:30.716" v="50" actId="478"/>
          <ac:spMkLst>
            <pc:docMk/>
            <pc:sldMk cId="2890501568" sldId="256"/>
            <ac:spMk id="15" creationId="{0DBDD02B-82AC-4593-9084-16CA182FB63B}"/>
          </ac:spMkLst>
        </pc:spChg>
        <pc:spChg chg="add del">
          <ac:chgData name="石井 貴史(ISHII Takafumi)" userId="5f5b76e4-a4ac-42fb-b2c6-d9dc831d2ee0" providerId="ADAL" clId="{C1F69174-B6B7-45D3-B80D-F648A91ABB20}" dt="2023-04-21T09:29:30.716" v="50" actId="478"/>
          <ac:spMkLst>
            <pc:docMk/>
            <pc:sldMk cId="2890501568" sldId="256"/>
            <ac:spMk id="22" creationId="{5AC3B94C-C505-3550-9816-B3A8D5788201}"/>
          </ac:spMkLst>
        </pc:spChg>
        <pc:spChg chg="add del">
          <ac:chgData name="石井 貴史(ISHII Takafumi)" userId="5f5b76e4-a4ac-42fb-b2c6-d9dc831d2ee0" providerId="ADAL" clId="{C1F69174-B6B7-45D3-B80D-F648A91ABB20}" dt="2023-04-21T09:29:30.716" v="50" actId="478"/>
          <ac:spMkLst>
            <pc:docMk/>
            <pc:sldMk cId="2890501568" sldId="256"/>
            <ac:spMk id="23" creationId="{AE7F29F2-905F-179E-AE89-6F71941D95AF}"/>
          </ac:spMkLst>
        </pc:spChg>
        <pc:spChg chg="add del">
          <ac:chgData name="石井 貴史(ISHII Takafumi)" userId="5f5b76e4-a4ac-42fb-b2c6-d9dc831d2ee0" providerId="ADAL" clId="{C1F69174-B6B7-45D3-B80D-F648A91ABB20}" dt="2023-04-21T09:29:30.716" v="50" actId="478"/>
          <ac:spMkLst>
            <pc:docMk/>
            <pc:sldMk cId="2890501568" sldId="256"/>
            <ac:spMk id="24" creationId="{3C6767F4-F5F7-44FF-9860-7069D18AEC92}"/>
          </ac:spMkLst>
        </pc:spChg>
        <pc:spChg chg="add del">
          <ac:chgData name="石井 貴史(ISHII Takafumi)" userId="5f5b76e4-a4ac-42fb-b2c6-d9dc831d2ee0" providerId="ADAL" clId="{C1F69174-B6B7-45D3-B80D-F648A91ABB20}" dt="2023-04-21T09:29:30.716" v="50" actId="478"/>
          <ac:spMkLst>
            <pc:docMk/>
            <pc:sldMk cId="2890501568" sldId="256"/>
            <ac:spMk id="26" creationId="{749C9FB2-B615-9C07-CF31-5ED816580E9C}"/>
          </ac:spMkLst>
        </pc:spChg>
        <pc:spChg chg="add del">
          <ac:chgData name="石井 貴史(ISHII Takafumi)" userId="5f5b76e4-a4ac-42fb-b2c6-d9dc831d2ee0" providerId="ADAL" clId="{C1F69174-B6B7-45D3-B80D-F648A91ABB20}" dt="2023-04-21T09:29:30.716" v="50" actId="478"/>
          <ac:spMkLst>
            <pc:docMk/>
            <pc:sldMk cId="2890501568" sldId="256"/>
            <ac:spMk id="29" creationId="{85D21BCA-853B-7351-12FC-A97EC8E88554}"/>
          </ac:spMkLst>
        </pc:spChg>
        <pc:spChg chg="add del">
          <ac:chgData name="石井 貴史(ISHII Takafumi)" userId="5f5b76e4-a4ac-42fb-b2c6-d9dc831d2ee0" providerId="ADAL" clId="{C1F69174-B6B7-45D3-B80D-F648A91ABB20}" dt="2023-04-21T09:29:30.128" v="47" actId="478"/>
          <ac:spMkLst>
            <pc:docMk/>
            <pc:sldMk cId="2890501568" sldId="256"/>
            <ac:spMk id="30" creationId="{D4A7AC10-CA99-A2B6-1CB8-0A0E1E00008A}"/>
          </ac:spMkLst>
        </pc:spChg>
        <pc:spChg chg="add del">
          <ac:chgData name="石井 貴史(ISHII Takafumi)" userId="5f5b76e4-a4ac-42fb-b2c6-d9dc831d2ee0" providerId="ADAL" clId="{C1F69174-B6B7-45D3-B80D-F648A91ABB20}" dt="2023-04-21T09:29:30.504" v="49" actId="478"/>
          <ac:spMkLst>
            <pc:docMk/>
            <pc:sldMk cId="2890501568" sldId="256"/>
            <ac:spMk id="31" creationId="{703CF038-4B52-D1C8-1966-74E0D6C06C9C}"/>
          </ac:spMkLst>
        </pc:spChg>
        <pc:spChg chg="mod">
          <ac:chgData name="石井 貴史(ISHII Takafumi)" userId="5f5b76e4-a4ac-42fb-b2c6-d9dc831d2ee0" providerId="ADAL" clId="{C1F69174-B6B7-45D3-B80D-F648A91ABB20}" dt="2023-04-21T09:29:29.570" v="44" actId="20577"/>
          <ac:spMkLst>
            <pc:docMk/>
            <pc:sldMk cId="2890501568" sldId="256"/>
            <ac:spMk id="32" creationId="{50FF140D-0D79-3F66-F828-968625448E33}"/>
          </ac:spMkLst>
        </pc:spChg>
        <pc:spChg chg="add del">
          <ac:chgData name="石井 貴史(ISHII Takafumi)" userId="5f5b76e4-a4ac-42fb-b2c6-d9dc831d2ee0" providerId="ADAL" clId="{C1F69174-B6B7-45D3-B80D-F648A91ABB20}" dt="2023-04-21T09:29:30.504" v="49" actId="478"/>
          <ac:spMkLst>
            <pc:docMk/>
            <pc:sldMk cId="2890501568" sldId="256"/>
            <ac:spMk id="36" creationId="{DD62ECBA-B1E7-8EDF-9E68-D2E7BA03C5A6}"/>
          </ac:spMkLst>
        </pc:spChg>
        <pc:spChg chg="add del">
          <ac:chgData name="石井 貴史(ISHII Takafumi)" userId="5f5b76e4-a4ac-42fb-b2c6-d9dc831d2ee0" providerId="ADAL" clId="{C1F69174-B6B7-45D3-B80D-F648A91ABB20}" dt="2023-04-21T09:29:30.504" v="49" actId="478"/>
          <ac:spMkLst>
            <pc:docMk/>
            <pc:sldMk cId="2890501568" sldId="256"/>
            <ac:spMk id="37" creationId="{724E275C-F76F-BF23-5328-7ADA115B3C51}"/>
          </ac:spMkLst>
        </pc:spChg>
        <pc:spChg chg="add del">
          <ac:chgData name="石井 貴史(ISHII Takafumi)" userId="5f5b76e4-a4ac-42fb-b2c6-d9dc831d2ee0" providerId="ADAL" clId="{C1F69174-B6B7-45D3-B80D-F648A91ABB20}" dt="2023-04-21T09:29:30.504" v="49" actId="478"/>
          <ac:spMkLst>
            <pc:docMk/>
            <pc:sldMk cId="2890501568" sldId="256"/>
            <ac:spMk id="38" creationId="{22F6A2DA-CCBE-FB2B-4E81-64629306EEEC}"/>
          </ac:spMkLst>
        </pc:spChg>
        <pc:spChg chg="add del">
          <ac:chgData name="石井 貴史(ISHII Takafumi)" userId="5f5b76e4-a4ac-42fb-b2c6-d9dc831d2ee0" providerId="ADAL" clId="{C1F69174-B6B7-45D3-B80D-F648A91ABB20}" dt="2023-04-21T09:29:30.504" v="49" actId="478"/>
          <ac:spMkLst>
            <pc:docMk/>
            <pc:sldMk cId="2890501568" sldId="256"/>
            <ac:spMk id="45" creationId="{F32A4DCD-D204-670D-AB12-9B95C76A10F5}"/>
          </ac:spMkLst>
        </pc:spChg>
        <pc:spChg chg="add del">
          <ac:chgData name="石井 貴史(ISHII Takafumi)" userId="5f5b76e4-a4ac-42fb-b2c6-d9dc831d2ee0" providerId="ADAL" clId="{C1F69174-B6B7-45D3-B80D-F648A91ABB20}" dt="2023-04-21T09:29:30.504" v="49" actId="478"/>
          <ac:spMkLst>
            <pc:docMk/>
            <pc:sldMk cId="2890501568" sldId="256"/>
            <ac:spMk id="57" creationId="{70A32FC6-3EE4-2BE9-2565-53077EA002C7}"/>
          </ac:spMkLst>
        </pc:spChg>
        <pc:spChg chg="add del">
          <ac:chgData name="石井 貴史(ISHII Takafumi)" userId="5f5b76e4-a4ac-42fb-b2c6-d9dc831d2ee0" providerId="ADAL" clId="{C1F69174-B6B7-45D3-B80D-F648A91ABB20}" dt="2023-04-21T09:29:29.751" v="45" actId="478"/>
          <ac:spMkLst>
            <pc:docMk/>
            <pc:sldMk cId="2890501568" sldId="256"/>
            <ac:spMk id="112" creationId="{EE5AEFBE-A754-4A8E-B62D-9585FAB44FF3}"/>
          </ac:spMkLst>
        </pc:spChg>
        <pc:spChg chg="add del">
          <ac:chgData name="石井 貴史(ISHII Takafumi)" userId="5f5b76e4-a4ac-42fb-b2c6-d9dc831d2ee0" providerId="ADAL" clId="{C1F69174-B6B7-45D3-B80D-F648A91ABB20}" dt="2023-04-21T09:29:29.946" v="46" actId="478"/>
          <ac:spMkLst>
            <pc:docMk/>
            <pc:sldMk cId="2890501568" sldId="256"/>
            <ac:spMk id="114" creationId="{122DEA4A-1898-4101-8A8D-238A8A32DD6C}"/>
          </ac:spMkLst>
        </pc:spChg>
        <pc:grpChg chg="add del">
          <ac:chgData name="石井 貴史(ISHII Takafumi)" userId="5f5b76e4-a4ac-42fb-b2c6-d9dc831d2ee0" providerId="ADAL" clId="{C1F69174-B6B7-45D3-B80D-F648A91ABB20}" dt="2023-04-21T09:29:30.504" v="49" actId="478"/>
          <ac:grpSpMkLst>
            <pc:docMk/>
            <pc:sldMk cId="2890501568" sldId="256"/>
            <ac:grpSpMk id="140" creationId="{02843AFE-EBD8-395F-1884-66CB55E9277B}"/>
          </ac:grpSpMkLst>
        </pc:grpChg>
        <pc:grpChg chg="mod">
          <ac:chgData name="石井 貴史(ISHII Takafumi)" userId="5f5b76e4-a4ac-42fb-b2c6-d9dc831d2ee0" providerId="ADAL" clId="{C1F69174-B6B7-45D3-B80D-F648A91ABB20}" dt="2023-04-21T09:29:27.817" v="35" actId="1076"/>
          <ac:grpSpMkLst>
            <pc:docMk/>
            <pc:sldMk cId="2890501568" sldId="256"/>
            <ac:grpSpMk id="145" creationId="{E15AD657-966F-84B9-E1F7-7D5DEFE0AE19}"/>
          </ac:grpSpMkLst>
        </pc:grpChg>
        <pc:graphicFrameChg chg="mod">
          <ac:chgData name="石井 貴史(ISHII Takafumi)" userId="5f5b76e4-a4ac-42fb-b2c6-d9dc831d2ee0" providerId="ADAL" clId="{C1F69174-B6B7-45D3-B80D-F648A91ABB20}" dt="2023-04-21T09:29:27.439" v="33" actId="1076"/>
          <ac:graphicFrameMkLst>
            <pc:docMk/>
            <pc:sldMk cId="2890501568" sldId="256"/>
            <ac:graphicFrameMk id="40" creationId="{36A527B3-8799-5001-7019-C296A42C8BF9}"/>
          </ac:graphicFrameMkLst>
        </pc:graphicFrameChg>
        <pc:picChg chg="add del">
          <ac:chgData name="石井 貴史(ISHII Takafumi)" userId="5f5b76e4-a4ac-42fb-b2c6-d9dc831d2ee0" providerId="ADAL" clId="{C1F69174-B6B7-45D3-B80D-F648A91ABB20}" dt="2023-04-21T09:29:30.317" v="48" actId="478"/>
          <ac:picMkLst>
            <pc:docMk/>
            <pc:sldMk cId="2890501568" sldId="256"/>
            <ac:picMk id="113" creationId="{58C5F099-97CF-4309-B4D4-8E9A12C6FFE3}"/>
          </ac:picMkLst>
        </pc:picChg>
        <pc:picChg chg="add del">
          <ac:chgData name="石井 貴史(ISHII Takafumi)" userId="5f5b76e4-a4ac-42fb-b2c6-d9dc831d2ee0" providerId="ADAL" clId="{C1F69174-B6B7-45D3-B80D-F648A91ABB20}" dt="2023-04-21T09:29:30.317" v="48" actId="478"/>
          <ac:picMkLst>
            <pc:docMk/>
            <pc:sldMk cId="2890501568" sldId="256"/>
            <ac:picMk id="115" creationId="{D7693AF0-E3E8-41BF-986C-C2D8273310F7}"/>
          </ac:picMkLst>
        </pc:picChg>
        <pc:picChg chg="add del">
          <ac:chgData name="石井 貴史(ISHII Takafumi)" userId="5f5b76e4-a4ac-42fb-b2c6-d9dc831d2ee0" providerId="ADAL" clId="{C1F69174-B6B7-45D3-B80D-F648A91ABB20}" dt="2023-04-21T09:29:30.504" v="49" actId="478"/>
          <ac:picMkLst>
            <pc:docMk/>
            <pc:sldMk cId="2890501568" sldId="256"/>
            <ac:picMk id="1026" creationId="{1F4DA467-0798-7FC4-144C-E39FB001FD11}"/>
          </ac:picMkLst>
        </pc:picChg>
        <pc:cxnChg chg="add del">
          <ac:chgData name="石井 貴史(ISHII Takafumi)" userId="5f5b76e4-a4ac-42fb-b2c6-d9dc831d2ee0" providerId="ADAL" clId="{C1F69174-B6B7-45D3-B80D-F648A91ABB20}" dt="2023-04-21T09:29:30.716" v="50" actId="478"/>
          <ac:cxnSpMkLst>
            <pc:docMk/>
            <pc:sldMk cId="2890501568" sldId="256"/>
            <ac:cxnSpMk id="13" creationId="{82C29C30-75EE-E823-14F1-F008CE8C6B91}"/>
          </ac:cxnSpMkLst>
        </pc:cxnChg>
        <pc:cxnChg chg="add del">
          <ac:chgData name="石井 貴史(ISHII Takafumi)" userId="5f5b76e4-a4ac-42fb-b2c6-d9dc831d2ee0" providerId="ADAL" clId="{C1F69174-B6B7-45D3-B80D-F648A91ABB20}" dt="2023-04-21T09:29:30.716" v="50" actId="478"/>
          <ac:cxnSpMkLst>
            <pc:docMk/>
            <pc:sldMk cId="2890501568" sldId="256"/>
            <ac:cxnSpMk id="14" creationId="{25AFF88D-ABEF-690B-5177-BF7F4C2D1029}"/>
          </ac:cxnSpMkLst>
        </pc:cxnChg>
      </pc:sldChg>
      <pc:sldChg chg="modSp mod">
        <pc:chgData name="石井 貴史(ISHII Takafumi)" userId="5f5b76e4-a4ac-42fb-b2c6-d9dc831d2ee0" providerId="ADAL" clId="{C1F69174-B6B7-45D3-B80D-F648A91ABB20}" dt="2023-04-14T05:34:55.112" v="0" actId="113"/>
        <pc:sldMkLst>
          <pc:docMk/>
          <pc:sldMk cId="248814213" sldId="259"/>
        </pc:sldMkLst>
        <pc:spChg chg="mod">
          <ac:chgData name="石井 貴史(ISHII Takafumi)" userId="5f5b76e4-a4ac-42fb-b2c6-d9dc831d2ee0" providerId="ADAL" clId="{C1F69174-B6B7-45D3-B80D-F648A91ABB20}" dt="2023-04-14T05:34:55.112" v="0" actId="113"/>
          <ac:spMkLst>
            <pc:docMk/>
            <pc:sldMk cId="248814213" sldId="259"/>
            <ac:spMk id="8" creationId="{B12E5C16-844A-29E7-1B07-3F4FA547EE56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38A9-F211-4E15-A14C-E9B2D1E77A9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04C3-BF58-489C-BCC4-886B61080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49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38A9-F211-4E15-A14C-E9B2D1E77A9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04C3-BF58-489C-BCC4-886B61080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07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38A9-F211-4E15-A14C-E9B2D1E77A9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04C3-BF58-489C-BCC4-886B61080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05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38A9-F211-4E15-A14C-E9B2D1E77A9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04C3-BF58-489C-BCC4-886B61080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93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38A9-F211-4E15-A14C-E9B2D1E77A9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04C3-BF58-489C-BCC4-886B61080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56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38A9-F211-4E15-A14C-E9B2D1E77A9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04C3-BF58-489C-BCC4-886B61080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31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38A9-F211-4E15-A14C-E9B2D1E77A9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04C3-BF58-489C-BCC4-886B61080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57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38A9-F211-4E15-A14C-E9B2D1E77A9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04C3-BF58-489C-BCC4-886B61080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00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38A9-F211-4E15-A14C-E9B2D1E77A9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04C3-BF58-489C-BCC4-886B61080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5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38A9-F211-4E15-A14C-E9B2D1E77A9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04C3-BF58-489C-BCC4-886B61080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83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38A9-F211-4E15-A14C-E9B2D1E77A9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04C3-BF58-489C-BCC4-886B61080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0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38A9-F211-4E15-A14C-E9B2D1E77A9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04C3-BF58-489C-BCC4-886B61080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3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42A709-B3E1-FD63-FF3C-62BADA82732A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00A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A7AF9AD-F777-02DA-F106-1F93795BD92E}"/>
              </a:ext>
            </a:extLst>
          </p:cNvPr>
          <p:cNvSpPr/>
          <p:nvPr/>
        </p:nvSpPr>
        <p:spPr>
          <a:xfrm>
            <a:off x="191036" y="219958"/>
            <a:ext cx="6493099" cy="869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2E5C16-844A-29E7-1B07-3F4FA547EE56}"/>
              </a:ext>
            </a:extLst>
          </p:cNvPr>
          <p:cNvSpPr txBox="1"/>
          <p:nvPr/>
        </p:nvSpPr>
        <p:spPr>
          <a:xfrm>
            <a:off x="311910" y="330397"/>
            <a:ext cx="623417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ひとりでも、グループでも、</a:t>
            </a:r>
            <a:endParaRPr kumimoji="1"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環境にやさしい農業に取り組んで</a:t>
            </a:r>
            <a:endParaRPr kumimoji="1"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7200" b="1" dirty="0">
                <a:solidFill>
                  <a:schemeClr val="accent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ja-JP" altLang="en-US" sz="7200" b="1" dirty="0">
                <a:solidFill>
                  <a:srgbClr val="00AD4D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みどり</a:t>
            </a:r>
            <a:r>
              <a:rPr kumimoji="1" lang="ja-JP" altLang="en-US" sz="7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認定</a:t>
            </a:r>
            <a:endParaRPr kumimoji="1" lang="en-US" altLang="ja-JP" sz="7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r">
              <a:spcBef>
                <a:spcPts val="600"/>
              </a:spcBef>
            </a:pPr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を受けましょう</a:t>
            </a:r>
            <a:r>
              <a:rPr kumimoji="1" lang="en-US" altLang="ja-JP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!!</a:t>
            </a:r>
            <a:endParaRPr kumimoji="1"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9" name="図 8" descr="時計, モニター, テレビ, 男 が含まれている画像&#10;&#10;自動的に生成された説明">
            <a:extLst>
              <a:ext uri="{FF2B5EF4-FFF2-40B4-BE49-F238E27FC236}">
                <a16:creationId xmlns:a16="http://schemas.microsoft.com/office/drawing/2014/main" id="{CDD334DB-D25C-C3D2-E880-4ED177519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22" y="497824"/>
            <a:ext cx="951201" cy="951201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4E03EAE-190E-AE4F-16F5-0FFA02536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"/>
          <a:stretch/>
        </p:blipFill>
        <p:spPr bwMode="auto">
          <a:xfrm>
            <a:off x="191036" y="4333010"/>
            <a:ext cx="6493099" cy="457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51DEDA-0A1F-4D58-7B53-64653E57D35A}"/>
              </a:ext>
            </a:extLst>
          </p:cNvPr>
          <p:cNvSpPr txBox="1"/>
          <p:nvPr/>
        </p:nvSpPr>
        <p:spPr>
          <a:xfrm>
            <a:off x="191036" y="3058700"/>
            <a:ext cx="6493098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「みどりの食料システム戦略」の実現に向けて、</a:t>
            </a:r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みどりの食料システム法の</a:t>
            </a:r>
            <a:r>
              <a:rPr kumimoji="1" lang="ja-JP" altLang="en-US" sz="2000" dirty="0">
                <a:solidFill>
                  <a:srgbClr val="00AD4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認定制度がスタート</a:t>
            </a:r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しました！</a:t>
            </a:r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FF48DC-4D05-A867-B130-DA50A4A3134F}"/>
              </a:ext>
            </a:extLst>
          </p:cNvPr>
          <p:cNvSpPr txBox="1"/>
          <p:nvPr/>
        </p:nvSpPr>
        <p:spPr>
          <a:xfrm>
            <a:off x="408475" y="6386603"/>
            <a:ext cx="6058219" cy="2092881"/>
          </a:xfrm>
          <a:prstGeom prst="rect">
            <a:avLst/>
          </a:prstGeom>
          <a:solidFill>
            <a:srgbClr val="D9FFEA"/>
          </a:solidFill>
        </p:spPr>
        <p:txBody>
          <a:bodyPr wrap="square" rtlCol="0" anchor="t">
            <a:spAutoFit/>
          </a:bodyPr>
          <a:lstStyle/>
          <a:p>
            <a:pPr>
              <a:lnSpc>
                <a:spcPts val="1200"/>
              </a:lnSpc>
            </a:pPr>
            <a:endParaRPr kumimoji="1"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ja-JP" altLang="en-US" sz="2000" dirty="0">
                <a:solidFill>
                  <a:srgbClr val="00AD4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</a:t>
            </a:r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設備投資の際の税制優遇が受けられます。</a:t>
            </a:r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ja-JP" altLang="en-US" sz="2000" dirty="0">
                <a:solidFill>
                  <a:srgbClr val="00AD4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</a:t>
            </a:r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日本政策金融公庫の無利子融資等が活用できます。</a:t>
            </a:r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ja-JP" altLang="en-US" sz="2000" dirty="0">
                <a:solidFill>
                  <a:srgbClr val="00AD4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</a:t>
            </a:r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さまざまな補助金の採択で優遇されます。</a:t>
            </a:r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ja-JP" altLang="en-US" sz="2000" dirty="0">
                <a:solidFill>
                  <a:srgbClr val="00AD4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　</a:t>
            </a:r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環境保全技術等の情報提供を受けることができます。</a:t>
            </a:r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02D27BA-8035-29F2-C3D0-386DB6F92556}"/>
              </a:ext>
            </a:extLst>
          </p:cNvPr>
          <p:cNvSpPr/>
          <p:nvPr/>
        </p:nvSpPr>
        <p:spPr>
          <a:xfrm>
            <a:off x="408475" y="6106794"/>
            <a:ext cx="2403764" cy="520512"/>
          </a:xfrm>
          <a:prstGeom prst="roundRect">
            <a:avLst>
              <a:gd name="adj" fmla="val 50000"/>
            </a:avLst>
          </a:prstGeom>
          <a:solidFill>
            <a:srgbClr val="00A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認定を受けるメリット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F5EC34-E5F8-6CD8-EC2B-C88A699A2C2E}"/>
              </a:ext>
            </a:extLst>
          </p:cNvPr>
          <p:cNvSpPr txBox="1"/>
          <p:nvPr/>
        </p:nvSpPr>
        <p:spPr>
          <a:xfrm>
            <a:off x="4971248" y="8589463"/>
            <a:ext cx="1878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（令和５年</a:t>
            </a:r>
            <a:r>
              <a:rPr kumimoji="1" lang="ja-JP" altLang="en-US" sz="1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７</a:t>
            </a:r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月）</a:t>
            </a:r>
            <a:endParaRPr kumimoji="1"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1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A3CC0099-490E-427A-937A-6AD87C2D3605}"/>
              </a:ext>
            </a:extLst>
          </p:cNvPr>
          <p:cNvSpPr/>
          <p:nvPr/>
        </p:nvSpPr>
        <p:spPr>
          <a:xfrm>
            <a:off x="0" y="8638561"/>
            <a:ext cx="6858000" cy="518857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7F277D-42F1-4B84-A06E-8D7355C744DF}"/>
              </a:ext>
            </a:extLst>
          </p:cNvPr>
          <p:cNvSpPr txBox="1"/>
          <p:nvPr/>
        </p:nvSpPr>
        <p:spPr>
          <a:xfrm>
            <a:off x="0" y="-15771"/>
            <a:ext cx="6858000" cy="369332"/>
          </a:xfrm>
          <a:prstGeom prst="rect">
            <a:avLst/>
          </a:prstGeom>
          <a:solidFill>
            <a:srgbClr val="00AD4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みどりの食料システム法の認定を受けてみませんか？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DBDD02B-82AC-4593-9084-16CA182FB63B}"/>
              </a:ext>
            </a:extLst>
          </p:cNvPr>
          <p:cNvSpPr txBox="1"/>
          <p:nvPr/>
        </p:nvSpPr>
        <p:spPr>
          <a:xfrm>
            <a:off x="186354" y="380265"/>
            <a:ext cx="5190349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みどりの食料システム法は、食料・農林水産業の生産力向上と持続性の両立を目指す</a:t>
            </a:r>
            <a:r>
              <a:rPr kumimoji="1" lang="ja-JP" altLang="en-US" sz="1200" b="1" dirty="0">
                <a:solidFill>
                  <a:srgbClr val="00AD4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「みどりの食料システム戦略」の実現に向けた法制度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で令和４年に制定・施行されました。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農林漁業者は、環境負荷の低減に取り組む</a:t>
            </a:r>
            <a:r>
              <a:rPr kumimoji="1" lang="ja-JP" altLang="en-US" sz="1200" b="1" dirty="0">
                <a:highlight>
                  <a:srgbClr val="FFF4D2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５年間の事業計画を作成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し、</a:t>
            </a:r>
            <a:r>
              <a:rPr kumimoji="1" lang="ja-JP" altLang="en-US" sz="1200" b="1" dirty="0">
                <a:highlight>
                  <a:srgbClr val="FFF4D2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都道府県知事の認定を受ける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ことができます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44500" indent="-176213">
              <a:lnSpc>
                <a:spcPts val="1300"/>
              </a:lnSpc>
              <a:buFont typeface="Wingdings" panose="05000000000000000000" pitchFamily="2" charset="2"/>
              <a:buChar char="ü"/>
            </a:pPr>
            <a:r>
              <a:rPr kumimoji="1" lang="ja-JP" altLang="en-US" sz="11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「環境負荷の低減」の取組例</a:t>
            </a:r>
            <a:endParaRPr kumimoji="1" lang="en-US" altLang="ja-JP" sz="1100" b="1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300"/>
              </a:lnSpc>
            </a:pP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・土づくり、化学肥料・化学農薬の使用低減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300"/>
              </a:lnSpc>
            </a:pP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・燃油使用低減や水稲中干し期間延長等、温室効果ガスの排出削減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300"/>
              </a:lnSpc>
            </a:pP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・バイオ炭の農地施用　・農業用プラスチックの排出削減　　など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C6767F4-F5F7-44FF-9860-7069D18AEC92}"/>
              </a:ext>
            </a:extLst>
          </p:cNvPr>
          <p:cNvSpPr txBox="1"/>
          <p:nvPr/>
        </p:nvSpPr>
        <p:spPr>
          <a:xfrm>
            <a:off x="297604" y="3025838"/>
            <a:ext cx="654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Ø"/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認定を受けた計画に従って</a:t>
            </a:r>
            <a:r>
              <a:rPr kumimoji="1" lang="ja-JP" altLang="en-US" sz="1200" b="1" dirty="0">
                <a:solidFill>
                  <a:srgbClr val="00AD4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化学肥料・化学農薬の使用低減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に必要となる設備を導入した場合、通常の減価償却額に次の金額を上乗せして償却できます。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　（機械など：取得価額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×32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％、建物など：取得価額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×16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％）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32A4DCD-D204-670D-AB12-9B95C76A10F5}"/>
              </a:ext>
            </a:extLst>
          </p:cNvPr>
          <p:cNvSpPr txBox="1"/>
          <p:nvPr/>
        </p:nvSpPr>
        <p:spPr>
          <a:xfrm>
            <a:off x="285811" y="5566622"/>
            <a:ext cx="3426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200" b="1" u="sng" dirty="0">
                <a:highlight>
                  <a:srgbClr val="FFF4D2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計画申請と機械導入のタイミングに注意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0A32FC6-3EE4-2BE9-2565-53077EA002C7}"/>
              </a:ext>
            </a:extLst>
          </p:cNvPr>
          <p:cNvSpPr txBox="1"/>
          <p:nvPr/>
        </p:nvSpPr>
        <p:spPr>
          <a:xfrm>
            <a:off x="465507" y="5819649"/>
            <a:ext cx="284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計画認定前に機械等を取得してしまうと、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uFill>
                  <a:solidFill>
                    <a:schemeClr val="accent6"/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税制の適用を受けられません。</a:t>
            </a:r>
            <a:endParaRPr kumimoji="1" lang="en-US" altLang="ja-JP" sz="1200" dirty="0">
              <a:uFill>
                <a:solidFill>
                  <a:schemeClr val="accent6"/>
                </a:solidFill>
              </a:u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3" name="Picture 3">
            <a:extLst>
              <a:ext uri="{FF2B5EF4-FFF2-40B4-BE49-F238E27FC236}">
                <a16:creationId xmlns:a16="http://schemas.microsoft.com/office/drawing/2014/main" id="{58C5F099-97CF-4309-B4D4-8E9A12C6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86" y="4753678"/>
            <a:ext cx="833726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122DEA4A-1898-4101-8A8D-238A8A32DD6C}"/>
              </a:ext>
            </a:extLst>
          </p:cNvPr>
          <p:cNvSpPr/>
          <p:nvPr/>
        </p:nvSpPr>
        <p:spPr>
          <a:xfrm>
            <a:off x="996956" y="4475974"/>
            <a:ext cx="1933573" cy="238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水田用除草機</a:t>
            </a:r>
          </a:p>
        </p:txBody>
      </p:sp>
      <p:pic>
        <p:nvPicPr>
          <p:cNvPr id="115" name="図 114">
            <a:extLst>
              <a:ext uri="{FF2B5EF4-FFF2-40B4-BE49-F238E27FC236}">
                <a16:creationId xmlns:a16="http://schemas.microsoft.com/office/drawing/2014/main" id="{D7693AF0-E3E8-41BF-986C-C2D827331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987" y="3850061"/>
            <a:ext cx="936000" cy="624000"/>
          </a:xfrm>
          <a:prstGeom prst="rect">
            <a:avLst/>
          </a:prstGeom>
        </p:spPr>
      </p:pic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02843AFE-EBD8-395F-1884-66CB55E9277B}"/>
              </a:ext>
            </a:extLst>
          </p:cNvPr>
          <p:cNvGrpSpPr/>
          <p:nvPr/>
        </p:nvGrpSpPr>
        <p:grpSpPr>
          <a:xfrm>
            <a:off x="2824373" y="5637141"/>
            <a:ext cx="3852000" cy="648000"/>
            <a:chOff x="2099112" y="7625527"/>
            <a:chExt cx="3898394" cy="707718"/>
          </a:xfrm>
        </p:grpSpPr>
        <p:sp>
          <p:nvSpPr>
            <p:cNvPr id="48" name="矢印: 右 47">
              <a:extLst>
                <a:ext uri="{FF2B5EF4-FFF2-40B4-BE49-F238E27FC236}">
                  <a16:creationId xmlns:a16="http://schemas.microsoft.com/office/drawing/2014/main" id="{8CC487C5-2E8B-4A84-BB93-5184C7DF50DF}"/>
                </a:ext>
              </a:extLst>
            </p:cNvPr>
            <p:cNvSpPr/>
            <p:nvPr/>
          </p:nvSpPr>
          <p:spPr>
            <a:xfrm>
              <a:off x="2631824" y="7871125"/>
              <a:ext cx="3365682" cy="183813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EDE69F8B-69B0-9E5E-6C49-AC4951C130DB}"/>
                </a:ext>
              </a:extLst>
            </p:cNvPr>
            <p:cNvSpPr/>
            <p:nvPr/>
          </p:nvSpPr>
          <p:spPr>
            <a:xfrm>
              <a:off x="5354522" y="7858978"/>
              <a:ext cx="183814" cy="183814"/>
            </a:xfrm>
            <a:prstGeom prst="ellipse">
              <a:avLst/>
            </a:prstGeom>
            <a:solidFill>
              <a:srgbClr val="E40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51" name="二等辺三角形 50">
              <a:extLst>
                <a:ext uri="{FF2B5EF4-FFF2-40B4-BE49-F238E27FC236}">
                  <a16:creationId xmlns:a16="http://schemas.microsoft.com/office/drawing/2014/main" id="{5505AA3F-71DC-7681-A00B-D2BA50949A2D}"/>
                </a:ext>
              </a:extLst>
            </p:cNvPr>
            <p:cNvSpPr/>
            <p:nvPr/>
          </p:nvSpPr>
          <p:spPr>
            <a:xfrm>
              <a:off x="3099576" y="7840299"/>
              <a:ext cx="216000" cy="2160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53" name="星: 5 pt 52">
              <a:extLst>
                <a:ext uri="{FF2B5EF4-FFF2-40B4-BE49-F238E27FC236}">
                  <a16:creationId xmlns:a16="http://schemas.microsoft.com/office/drawing/2014/main" id="{8EF6B7FB-4AC0-5F2E-4736-546DBE4BABCA}"/>
                </a:ext>
              </a:extLst>
            </p:cNvPr>
            <p:cNvSpPr/>
            <p:nvPr/>
          </p:nvSpPr>
          <p:spPr>
            <a:xfrm>
              <a:off x="4307563" y="7817009"/>
              <a:ext cx="252000" cy="25200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0F1F346F-00ED-C1B6-5FF3-876FFB5DC6A6}"/>
                </a:ext>
              </a:extLst>
            </p:cNvPr>
            <p:cNvSpPr/>
            <p:nvPr/>
          </p:nvSpPr>
          <p:spPr>
            <a:xfrm>
              <a:off x="2733931" y="7625527"/>
              <a:ext cx="964806" cy="70771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C2996890-5333-5597-E10D-CB8E73455ED8}"/>
                </a:ext>
              </a:extLst>
            </p:cNvPr>
            <p:cNvSpPr txBox="1"/>
            <p:nvPr/>
          </p:nvSpPr>
          <p:spPr>
            <a:xfrm>
              <a:off x="2099112" y="8071635"/>
              <a:ext cx="22253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計画の認定</a:t>
              </a:r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F50D343A-C1A1-5112-0C5F-35BAAAD0C100}"/>
                </a:ext>
              </a:extLst>
            </p:cNvPr>
            <p:cNvSpPr txBox="1"/>
            <p:nvPr/>
          </p:nvSpPr>
          <p:spPr>
            <a:xfrm>
              <a:off x="3937583" y="8071635"/>
              <a:ext cx="13779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機械等の取得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E8A4DF3F-93EC-ACE4-793F-52A5F9AFC0E2}"/>
                </a:ext>
              </a:extLst>
            </p:cNvPr>
            <p:cNvSpPr txBox="1"/>
            <p:nvPr/>
          </p:nvSpPr>
          <p:spPr>
            <a:xfrm>
              <a:off x="5071449" y="8071635"/>
              <a:ext cx="7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税務申告</a:t>
              </a:r>
            </a:p>
          </p:txBody>
        </p:sp>
      </p:grpSp>
      <p:grpSp>
        <p:nvGrpSpPr>
          <p:cNvPr id="145" name="グループ化 144">
            <a:extLst>
              <a:ext uri="{FF2B5EF4-FFF2-40B4-BE49-F238E27FC236}">
                <a16:creationId xmlns:a16="http://schemas.microsoft.com/office/drawing/2014/main" id="{E15AD657-966F-84B9-E1F7-7D5DEFE0AE19}"/>
              </a:ext>
            </a:extLst>
          </p:cNvPr>
          <p:cNvGrpSpPr/>
          <p:nvPr/>
        </p:nvGrpSpPr>
        <p:grpSpPr>
          <a:xfrm>
            <a:off x="2781528" y="3579869"/>
            <a:ext cx="3924000" cy="1944000"/>
            <a:chOff x="15724" y="5840023"/>
            <a:chExt cx="3976006" cy="2009856"/>
          </a:xfrm>
        </p:grpSpPr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id="{AD9342E8-34FC-F81F-5B2B-F9EFCB27E47D}"/>
                </a:ext>
              </a:extLst>
            </p:cNvPr>
            <p:cNvGrpSpPr/>
            <p:nvPr/>
          </p:nvGrpSpPr>
          <p:grpSpPr>
            <a:xfrm>
              <a:off x="15724" y="5840023"/>
              <a:ext cx="3976006" cy="2009856"/>
              <a:chOff x="93355" y="2832138"/>
              <a:chExt cx="6671290" cy="3588237"/>
            </a:xfrm>
          </p:grpSpPr>
          <p:sp>
            <p:nvSpPr>
              <p:cNvPr id="85" name="四角形: 角を丸くする 84">
                <a:extLst>
                  <a:ext uri="{FF2B5EF4-FFF2-40B4-BE49-F238E27FC236}">
                    <a16:creationId xmlns:a16="http://schemas.microsoft.com/office/drawing/2014/main" id="{A9237554-7023-42E4-A7A9-7A0AE53A41C0}"/>
                  </a:ext>
                </a:extLst>
              </p:cNvPr>
              <p:cNvSpPr/>
              <p:nvPr/>
            </p:nvSpPr>
            <p:spPr>
              <a:xfrm>
                <a:off x="93355" y="3163859"/>
                <a:ext cx="6588000" cy="3256516"/>
              </a:xfrm>
              <a:prstGeom prst="roundRect">
                <a:avLst>
                  <a:gd name="adj" fmla="val 5260"/>
                </a:avLst>
              </a:prstGeom>
              <a:solidFill>
                <a:schemeClr val="bg1"/>
              </a:solidFill>
              <a:ln w="38100">
                <a:solidFill>
                  <a:srgbClr val="D9FF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C6CD027C-F3BA-40DD-8436-973EA8108027}"/>
                  </a:ext>
                </a:extLst>
              </p:cNvPr>
              <p:cNvSpPr/>
              <p:nvPr/>
            </p:nvSpPr>
            <p:spPr>
              <a:xfrm>
                <a:off x="148693" y="2832138"/>
                <a:ext cx="6615952" cy="3352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94250B75-940C-4AE4-90AD-2B3F17517762}"/>
                  </a:ext>
                </a:extLst>
              </p:cNvPr>
              <p:cNvSpPr/>
              <p:nvPr/>
            </p:nvSpPr>
            <p:spPr>
              <a:xfrm>
                <a:off x="172409" y="2966082"/>
                <a:ext cx="2762076" cy="517893"/>
              </a:xfrm>
              <a:prstGeom prst="rect">
                <a:avLst/>
              </a:prstGeom>
              <a:solidFill>
                <a:srgbClr val="D9FFEA"/>
              </a:solidFill>
              <a:ln w="381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200" b="1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特別償却のイメージ</a:t>
                </a:r>
              </a:p>
            </p:txBody>
          </p:sp>
          <p:sp>
            <p:nvSpPr>
              <p:cNvPr id="88" name="四角形: 角を丸くする 87">
                <a:extLst>
                  <a:ext uri="{FF2B5EF4-FFF2-40B4-BE49-F238E27FC236}">
                    <a16:creationId xmlns:a16="http://schemas.microsoft.com/office/drawing/2014/main" id="{4CAADFCB-E38C-4E04-939B-83FE797DE7B6}"/>
                  </a:ext>
                </a:extLst>
              </p:cNvPr>
              <p:cNvSpPr/>
              <p:nvPr/>
            </p:nvSpPr>
            <p:spPr>
              <a:xfrm>
                <a:off x="253998" y="3544315"/>
                <a:ext cx="6280617" cy="311394"/>
              </a:xfrm>
              <a:prstGeom prst="roundRect">
                <a:avLst/>
              </a:prstGeom>
              <a:ln w="381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1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700</a:t>
                </a:r>
                <a:r>
                  <a:rPr kumimoji="1" lang="ja-JP" altLang="en-US" sz="11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万円の機械（耐用年数７年）を導入した場合</a:t>
                </a:r>
              </a:p>
            </p:txBody>
          </p:sp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EE9742EA-8A8B-4467-AD20-3A5862731983}"/>
                  </a:ext>
                </a:extLst>
              </p:cNvPr>
              <p:cNvSpPr/>
              <p:nvPr/>
            </p:nvSpPr>
            <p:spPr>
              <a:xfrm>
                <a:off x="423612" y="3947496"/>
                <a:ext cx="747058" cy="1359647"/>
              </a:xfrm>
              <a:prstGeom prst="rect">
                <a:avLst/>
              </a:prstGeom>
              <a:pattFill prst="dkUpDiag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27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ja-JP" sz="9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224</a:t>
                </a:r>
              </a:p>
              <a:p>
                <a:pPr algn="ctr"/>
                <a:r>
                  <a:rPr kumimoji="1" lang="ja-JP" altLang="en-US" sz="9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万円</a:t>
                </a:r>
                <a:endPara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>
                  <a:lnSpc>
                    <a:spcPts val="300"/>
                  </a:lnSpc>
                </a:pPr>
                <a:endPara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/>
                <a:r>
                  <a:rPr lang="ja-JP" altLang="en-US" sz="8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特別償却</a:t>
                </a:r>
                <a:endPara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C25FCFFF-1806-49AB-B9B6-E445269F26AF}"/>
                  </a:ext>
                </a:extLst>
              </p:cNvPr>
              <p:cNvSpPr/>
              <p:nvPr/>
            </p:nvSpPr>
            <p:spPr>
              <a:xfrm>
                <a:off x="3083140" y="5307143"/>
                <a:ext cx="747058" cy="738093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ja-JP" sz="9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100</a:t>
                </a:r>
              </a:p>
              <a:p>
                <a:pPr algn="ctr"/>
                <a:r>
                  <a:rPr kumimoji="1" lang="ja-JP" altLang="en-US" sz="9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万円</a:t>
                </a:r>
              </a:p>
            </p:txBody>
          </p:sp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709A4381-33D2-4A5D-977F-66938C264F4D}"/>
                  </a:ext>
                </a:extLst>
              </p:cNvPr>
              <p:cNvSpPr/>
              <p:nvPr/>
            </p:nvSpPr>
            <p:spPr>
              <a:xfrm>
                <a:off x="1445589" y="5308638"/>
                <a:ext cx="747058" cy="738093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ja-JP" sz="9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100</a:t>
                </a:r>
              </a:p>
              <a:p>
                <a:pPr algn="ctr"/>
                <a:r>
                  <a:rPr kumimoji="1" lang="ja-JP" altLang="en-US" sz="9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万円</a:t>
                </a:r>
              </a:p>
            </p:txBody>
          </p:sp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EC69335E-ECA4-4AE4-82F1-2E348D4BC8C3}"/>
                  </a:ext>
                </a:extLst>
              </p:cNvPr>
              <p:cNvSpPr/>
              <p:nvPr/>
            </p:nvSpPr>
            <p:spPr>
              <a:xfrm>
                <a:off x="2264364" y="5313116"/>
                <a:ext cx="747058" cy="738093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ja-JP" sz="9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100</a:t>
                </a:r>
              </a:p>
              <a:p>
                <a:pPr algn="ctr"/>
                <a:r>
                  <a:rPr kumimoji="1" lang="ja-JP" altLang="en-US" sz="9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万円</a:t>
                </a:r>
              </a:p>
            </p:txBody>
          </p:sp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64F6E5B0-5F10-4A84-BD83-B2A97109E69E}"/>
                  </a:ext>
                </a:extLst>
              </p:cNvPr>
              <p:cNvSpPr/>
              <p:nvPr/>
            </p:nvSpPr>
            <p:spPr>
              <a:xfrm>
                <a:off x="3901915" y="5307142"/>
                <a:ext cx="747058" cy="738093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27DAC7E9-6AA0-4BF9-90A7-A4197BF8945F}"/>
                  </a:ext>
                </a:extLst>
              </p:cNvPr>
              <p:cNvSpPr/>
              <p:nvPr/>
            </p:nvSpPr>
            <p:spPr>
              <a:xfrm>
                <a:off x="423612" y="5308638"/>
                <a:ext cx="747058" cy="738093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ja-JP" sz="9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100</a:t>
                </a:r>
              </a:p>
              <a:p>
                <a:pPr algn="ctr"/>
                <a:r>
                  <a:rPr kumimoji="1" lang="ja-JP" altLang="en-US" sz="9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万円</a:t>
                </a:r>
              </a:p>
            </p:txBody>
          </p:sp>
          <p:sp>
            <p:nvSpPr>
              <p:cNvPr id="95" name="正方形/長方形 94">
                <a:extLst>
                  <a:ext uri="{FF2B5EF4-FFF2-40B4-BE49-F238E27FC236}">
                    <a16:creationId xmlns:a16="http://schemas.microsoft.com/office/drawing/2014/main" id="{6EE9EAC3-0B51-4813-84F1-B704A495E229}"/>
                  </a:ext>
                </a:extLst>
              </p:cNvPr>
              <p:cNvSpPr/>
              <p:nvPr/>
            </p:nvSpPr>
            <p:spPr>
              <a:xfrm>
                <a:off x="4720689" y="5307142"/>
                <a:ext cx="747058" cy="738093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C61F35A9-B2E6-40B4-95C9-FE2DD05C426E}"/>
                  </a:ext>
                </a:extLst>
              </p:cNvPr>
              <p:cNvSpPr/>
              <p:nvPr/>
            </p:nvSpPr>
            <p:spPr>
              <a:xfrm>
                <a:off x="5539463" y="5307142"/>
                <a:ext cx="747058" cy="738093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AF54BB72-FAC2-4EB3-BCC0-DFBF24EEDF64}"/>
                  </a:ext>
                </a:extLst>
              </p:cNvPr>
              <p:cNvSpPr/>
              <p:nvPr/>
            </p:nvSpPr>
            <p:spPr>
              <a:xfrm>
                <a:off x="3901913" y="5522297"/>
                <a:ext cx="747058" cy="522938"/>
              </a:xfrm>
              <a:prstGeom prst="rect">
                <a:avLst/>
              </a:prstGeom>
              <a:ln w="127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ja-JP" sz="9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76</a:t>
                </a:r>
              </a:p>
              <a:p>
                <a:pPr algn="ctr"/>
                <a:r>
                  <a:rPr kumimoji="1" lang="ja-JP" altLang="en-US" sz="9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万円</a:t>
                </a:r>
              </a:p>
            </p:txBody>
          </p:sp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CC0F8DB0-07EE-45C7-9184-451882939794}"/>
                  </a:ext>
                </a:extLst>
              </p:cNvPr>
              <p:cNvSpPr/>
              <p:nvPr/>
            </p:nvSpPr>
            <p:spPr>
              <a:xfrm>
                <a:off x="239080" y="6044936"/>
                <a:ext cx="1026867" cy="254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0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１年目</a:t>
                </a:r>
              </a:p>
            </p:txBody>
          </p:sp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2439ECD5-5101-4D31-8F93-1CE1DDBFD705}"/>
                  </a:ext>
                </a:extLst>
              </p:cNvPr>
              <p:cNvSpPr/>
              <p:nvPr/>
            </p:nvSpPr>
            <p:spPr>
              <a:xfrm>
                <a:off x="1255079" y="6041950"/>
                <a:ext cx="1026867" cy="254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0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２年目</a:t>
                </a:r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544612C7-0A3C-4C8D-986A-220A9905DAF5}"/>
                  </a:ext>
                </a:extLst>
              </p:cNvPr>
              <p:cNvSpPr/>
              <p:nvPr/>
            </p:nvSpPr>
            <p:spPr>
              <a:xfrm>
                <a:off x="2073854" y="6059872"/>
                <a:ext cx="1026867" cy="254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0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３年目</a:t>
                </a:r>
              </a:p>
            </p:txBody>
          </p:sp>
          <p:sp>
            <p:nvSpPr>
              <p:cNvPr id="101" name="正方形/長方形 100">
                <a:extLst>
                  <a:ext uri="{FF2B5EF4-FFF2-40B4-BE49-F238E27FC236}">
                    <a16:creationId xmlns:a16="http://schemas.microsoft.com/office/drawing/2014/main" id="{5AF00B81-B2E5-469A-A31E-59ED2D8F8576}"/>
                  </a:ext>
                </a:extLst>
              </p:cNvPr>
              <p:cNvSpPr/>
              <p:nvPr/>
            </p:nvSpPr>
            <p:spPr>
              <a:xfrm>
                <a:off x="2960316" y="6062859"/>
                <a:ext cx="1026867" cy="254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0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４年目</a:t>
                </a:r>
              </a:p>
            </p:txBody>
          </p:sp>
          <p:sp>
            <p:nvSpPr>
              <p:cNvPr id="102" name="正方形/長方形 101">
                <a:extLst>
                  <a:ext uri="{FF2B5EF4-FFF2-40B4-BE49-F238E27FC236}">
                    <a16:creationId xmlns:a16="http://schemas.microsoft.com/office/drawing/2014/main" id="{5D14A6AB-23B3-4022-85EC-AD46272E975C}"/>
                  </a:ext>
                </a:extLst>
              </p:cNvPr>
              <p:cNvSpPr/>
              <p:nvPr/>
            </p:nvSpPr>
            <p:spPr>
              <a:xfrm>
                <a:off x="3743228" y="6055397"/>
                <a:ext cx="1026867" cy="254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0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５年目</a:t>
                </a:r>
              </a:p>
            </p:txBody>
          </p:sp>
          <p:sp>
            <p:nvSpPr>
              <p:cNvPr id="103" name="正方形/長方形 102">
                <a:extLst>
                  <a:ext uri="{FF2B5EF4-FFF2-40B4-BE49-F238E27FC236}">
                    <a16:creationId xmlns:a16="http://schemas.microsoft.com/office/drawing/2014/main" id="{B0DAC223-81F2-4167-A430-EFE23752E392}"/>
                  </a:ext>
                </a:extLst>
              </p:cNvPr>
              <p:cNvSpPr/>
              <p:nvPr/>
            </p:nvSpPr>
            <p:spPr>
              <a:xfrm>
                <a:off x="4575598" y="6068840"/>
                <a:ext cx="1026867" cy="254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0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６年目</a:t>
                </a:r>
              </a:p>
            </p:txBody>
          </p:sp>
          <p:sp>
            <p:nvSpPr>
              <p:cNvPr id="104" name="正方形/長方形 103">
                <a:extLst>
                  <a:ext uri="{FF2B5EF4-FFF2-40B4-BE49-F238E27FC236}">
                    <a16:creationId xmlns:a16="http://schemas.microsoft.com/office/drawing/2014/main" id="{0D080D12-C2A9-4A70-A3DA-D1010F3A2561}"/>
                  </a:ext>
                </a:extLst>
              </p:cNvPr>
              <p:cNvSpPr/>
              <p:nvPr/>
            </p:nvSpPr>
            <p:spPr>
              <a:xfrm>
                <a:off x="5415281" y="6068840"/>
                <a:ext cx="1026867" cy="254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0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７年目</a:t>
                </a:r>
              </a:p>
            </p:txBody>
          </p:sp>
          <p:sp>
            <p:nvSpPr>
              <p:cNvPr id="105" name="左中かっこ 104">
                <a:extLst>
                  <a:ext uri="{FF2B5EF4-FFF2-40B4-BE49-F238E27FC236}">
                    <a16:creationId xmlns:a16="http://schemas.microsoft.com/office/drawing/2014/main" id="{9956289B-BF1E-4ED8-A307-EB76AACE8A5D}"/>
                  </a:ext>
                </a:extLst>
              </p:cNvPr>
              <p:cNvSpPr/>
              <p:nvPr/>
            </p:nvSpPr>
            <p:spPr>
              <a:xfrm rot="5400000">
                <a:off x="4948536" y="3938531"/>
                <a:ext cx="291360" cy="2384609"/>
              </a:xfrm>
              <a:prstGeom prst="leftBrace">
                <a:avLst/>
              </a:prstGeom>
              <a:ln w="127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106" name="直線矢印コネクタ 105">
                <a:extLst>
                  <a:ext uri="{FF2B5EF4-FFF2-40B4-BE49-F238E27FC236}">
                    <a16:creationId xmlns:a16="http://schemas.microsoft.com/office/drawing/2014/main" id="{421ACDA4-5A54-4A15-8F06-0B9C9FB7748B}"/>
                  </a:ext>
                </a:extLst>
              </p:cNvPr>
              <p:cNvCxnSpPr>
                <a:cxnSpLocks/>
                <a:stCxn id="105" idx="1"/>
              </p:cNvCxnSpPr>
              <p:nvPr/>
            </p:nvCxnSpPr>
            <p:spPr>
              <a:xfrm flipH="1" flipV="1">
                <a:off x="1170670" y="4583244"/>
                <a:ext cx="3923546" cy="401912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7" name="矢印: 右 106">
                <a:extLst>
                  <a:ext uri="{FF2B5EF4-FFF2-40B4-BE49-F238E27FC236}">
                    <a16:creationId xmlns:a16="http://schemas.microsoft.com/office/drawing/2014/main" id="{3C2B6E6A-00DD-4F69-A0B3-F9D9BC869551}"/>
                  </a:ext>
                </a:extLst>
              </p:cNvPr>
              <p:cNvSpPr/>
              <p:nvPr/>
            </p:nvSpPr>
            <p:spPr>
              <a:xfrm>
                <a:off x="1438324" y="4156925"/>
                <a:ext cx="314857" cy="352576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09" name="四角形: 角を丸くする 108">
                <a:extLst>
                  <a:ext uri="{FF2B5EF4-FFF2-40B4-BE49-F238E27FC236}">
                    <a16:creationId xmlns:a16="http://schemas.microsoft.com/office/drawing/2014/main" id="{33A82DFD-8139-4BD4-9A3F-F790BA6BCCD0}"/>
                  </a:ext>
                </a:extLst>
              </p:cNvPr>
              <p:cNvSpPr/>
              <p:nvPr/>
            </p:nvSpPr>
            <p:spPr>
              <a:xfrm>
                <a:off x="1652684" y="3936166"/>
                <a:ext cx="5026194" cy="71998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特別償却により</a:t>
                </a:r>
                <a:r>
                  <a:rPr kumimoji="1" lang="ja-JP" altLang="en-US" sz="1200" b="1" dirty="0">
                    <a:solidFill>
                      <a:srgbClr val="00AD4D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導入当初の税負担を軽減</a:t>
                </a:r>
              </a:p>
            </p:txBody>
          </p:sp>
        </p:grpSp>
        <p:sp>
          <p:nvSpPr>
            <p:cNvPr id="142" name="大かっこ 141">
              <a:extLst>
                <a:ext uri="{FF2B5EF4-FFF2-40B4-BE49-F238E27FC236}">
                  <a16:creationId xmlns:a16="http://schemas.microsoft.com/office/drawing/2014/main" id="{BD9275E4-5749-FA32-7BA9-38DF6C1D648B}"/>
                </a:ext>
              </a:extLst>
            </p:cNvPr>
            <p:cNvSpPr/>
            <p:nvPr/>
          </p:nvSpPr>
          <p:spPr>
            <a:xfrm>
              <a:off x="273812" y="6885944"/>
              <a:ext cx="324000" cy="252000"/>
            </a:xfrm>
            <a:prstGeom prst="bracketPair">
              <a:avLst>
                <a:gd name="adj" fmla="val 804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EE5AEFBE-A754-4A8E-B62D-9585FAB44FF3}"/>
              </a:ext>
            </a:extLst>
          </p:cNvPr>
          <p:cNvSpPr/>
          <p:nvPr/>
        </p:nvSpPr>
        <p:spPr>
          <a:xfrm>
            <a:off x="890704" y="5187627"/>
            <a:ext cx="2179787" cy="39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堆肥散布機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E923CC-2CCE-D202-CB54-DD42E1585814}"/>
              </a:ext>
            </a:extLst>
          </p:cNvPr>
          <p:cNvSpPr txBox="1"/>
          <p:nvPr/>
        </p:nvSpPr>
        <p:spPr>
          <a:xfrm>
            <a:off x="309364" y="6631339"/>
            <a:ext cx="648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Ø"/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計画認定を受けると、国庫補助事業の</a:t>
            </a:r>
            <a:r>
              <a:rPr kumimoji="1" lang="ja-JP" altLang="en-US" sz="1200" b="1" dirty="0">
                <a:solidFill>
                  <a:srgbClr val="00AD4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採択審査のポイントが加算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されます。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E699140-4770-DE94-4C19-769C4C2B0897}"/>
              </a:ext>
            </a:extLst>
          </p:cNvPr>
          <p:cNvSpPr/>
          <p:nvPr/>
        </p:nvSpPr>
        <p:spPr>
          <a:xfrm>
            <a:off x="5504590" y="1123080"/>
            <a:ext cx="222452" cy="10232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都道府県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2B79DAA-21E4-5A24-9BB8-F38F9EBEF825}"/>
              </a:ext>
            </a:extLst>
          </p:cNvPr>
          <p:cNvSpPr/>
          <p:nvPr/>
        </p:nvSpPr>
        <p:spPr>
          <a:xfrm>
            <a:off x="6431276" y="1110504"/>
            <a:ext cx="227931" cy="10180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農林漁業者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2C29C30-75EE-E823-14F1-F008CE8C6B91}"/>
              </a:ext>
            </a:extLst>
          </p:cNvPr>
          <p:cNvCxnSpPr/>
          <p:nvPr/>
        </p:nvCxnSpPr>
        <p:spPr>
          <a:xfrm>
            <a:off x="5800480" y="1786872"/>
            <a:ext cx="5484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5AFF88D-ABEF-690B-5177-BF7F4C2D1029}"/>
              </a:ext>
            </a:extLst>
          </p:cNvPr>
          <p:cNvCxnSpPr>
            <a:cxnSpLocks/>
          </p:cNvCxnSpPr>
          <p:nvPr/>
        </p:nvCxnSpPr>
        <p:spPr>
          <a:xfrm flipH="1">
            <a:off x="5805673" y="1498617"/>
            <a:ext cx="5048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AC3B94C-C505-3550-9816-B3A8D5788201}"/>
              </a:ext>
            </a:extLst>
          </p:cNvPr>
          <p:cNvSpPr/>
          <p:nvPr/>
        </p:nvSpPr>
        <p:spPr>
          <a:xfrm>
            <a:off x="5494699" y="1151667"/>
            <a:ext cx="1123578" cy="29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認定申請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E7F29F2-905F-179E-AE89-6F71941D95AF}"/>
              </a:ext>
            </a:extLst>
          </p:cNvPr>
          <p:cNvSpPr/>
          <p:nvPr/>
        </p:nvSpPr>
        <p:spPr>
          <a:xfrm>
            <a:off x="5517370" y="1860794"/>
            <a:ext cx="1123578" cy="29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計画認定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49C9FB2-B615-9C07-CF31-5ED816580E9C}"/>
              </a:ext>
            </a:extLst>
          </p:cNvPr>
          <p:cNvSpPr txBox="1"/>
          <p:nvPr/>
        </p:nvSpPr>
        <p:spPr>
          <a:xfrm>
            <a:off x="0" y="2474093"/>
            <a:ext cx="3157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1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みどり認定を受けるメリット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5D21BCA-853B-7351-12FC-A97EC8E88554}"/>
              </a:ext>
            </a:extLst>
          </p:cNvPr>
          <p:cNvSpPr txBox="1"/>
          <p:nvPr/>
        </p:nvSpPr>
        <p:spPr>
          <a:xfrm>
            <a:off x="314590" y="2780313"/>
            <a:ext cx="5930165" cy="291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400" b="1" dirty="0">
                <a:highlight>
                  <a:srgbClr val="D9FFEA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メリット①　</a:t>
            </a:r>
            <a:r>
              <a:rPr kumimoji="1" lang="ja-JP" altLang="en-US" sz="1400" dirty="0">
                <a:highlight>
                  <a:srgbClr val="D9FFEA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設備投資の際の</a:t>
            </a:r>
            <a:r>
              <a:rPr kumimoji="1" lang="ja-JP" altLang="en-US" sz="1400" b="1" dirty="0">
                <a:highlight>
                  <a:srgbClr val="D9FFEA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所得税・法人税が優遇</a:t>
            </a:r>
            <a:r>
              <a:rPr kumimoji="1" lang="ja-JP" altLang="en-US" sz="1400" dirty="0">
                <a:highlight>
                  <a:srgbClr val="D9FFEA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されます！</a:t>
            </a:r>
            <a:endParaRPr kumimoji="1" lang="en-US" altLang="ja-JP" sz="1400" dirty="0">
              <a:highlight>
                <a:srgbClr val="D9FFEA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4A7AC10-CA99-A2B6-1CB8-0A0E1E00008A}"/>
              </a:ext>
            </a:extLst>
          </p:cNvPr>
          <p:cNvSpPr txBox="1"/>
          <p:nvPr/>
        </p:nvSpPr>
        <p:spPr>
          <a:xfrm>
            <a:off x="287313" y="3607138"/>
            <a:ext cx="240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＜税制特例の対象機械＞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03CF038-4B52-D1C8-1966-74E0D6C06C9C}"/>
              </a:ext>
            </a:extLst>
          </p:cNvPr>
          <p:cNvSpPr txBox="1"/>
          <p:nvPr/>
        </p:nvSpPr>
        <p:spPr>
          <a:xfrm>
            <a:off x="314008" y="6341586"/>
            <a:ext cx="5973779" cy="291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400" b="1" dirty="0">
                <a:highlight>
                  <a:srgbClr val="D9FFEA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メリット②　</a:t>
            </a:r>
            <a:r>
              <a:rPr kumimoji="1" lang="ja-JP" altLang="en-US" sz="1400" dirty="0">
                <a:highlight>
                  <a:srgbClr val="D9FFEA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さまざまな</a:t>
            </a:r>
            <a:r>
              <a:rPr kumimoji="1" lang="ja-JP" altLang="en-US" sz="1400" b="1" dirty="0">
                <a:highlight>
                  <a:srgbClr val="D9FFEA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国庫補助金の採択で優遇</a:t>
            </a:r>
            <a:r>
              <a:rPr kumimoji="1" lang="ja-JP" altLang="en-US" sz="1400" dirty="0">
                <a:highlight>
                  <a:srgbClr val="D9FFEA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されます！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0FF140D-0D79-3F66-F828-968625448E33}"/>
              </a:ext>
            </a:extLst>
          </p:cNvPr>
          <p:cNvSpPr/>
          <p:nvPr/>
        </p:nvSpPr>
        <p:spPr>
          <a:xfrm>
            <a:off x="-228598" y="4772683"/>
            <a:ext cx="2179787" cy="39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税制対象一覧</a:t>
            </a:r>
            <a:endParaRPr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はこちら</a:t>
            </a:r>
            <a:endParaRPr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D62ECBA-B1E7-8EDF-9E68-D2E7BA03C5A6}"/>
              </a:ext>
            </a:extLst>
          </p:cNvPr>
          <p:cNvSpPr txBox="1"/>
          <p:nvPr/>
        </p:nvSpPr>
        <p:spPr>
          <a:xfrm>
            <a:off x="562112" y="6869404"/>
            <a:ext cx="53805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/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対象事業：みどりの食料システム戦略推進交付金、強い農業づくり総合支援交付金、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628650" indent="-628650"/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 畜産経営体生産性向上対策、</a:t>
            </a:r>
            <a:r>
              <a:rPr kumimoji="1" lang="zh-TW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農地利用効率化等支援交付金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など　</a:t>
            </a:r>
            <a:endParaRPr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4DA467-0798-7FC4-144C-E39FB001F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41" y="635495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24E275C-F76F-BF23-5328-7ADA115B3C51}"/>
              </a:ext>
            </a:extLst>
          </p:cNvPr>
          <p:cNvSpPr/>
          <p:nvPr/>
        </p:nvSpPr>
        <p:spPr>
          <a:xfrm>
            <a:off x="5351276" y="7194409"/>
            <a:ext cx="1379529" cy="238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対象事業はこちら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2F6A2DA-CCBE-FB2B-4E81-64629306EEEC}"/>
              </a:ext>
            </a:extLst>
          </p:cNvPr>
          <p:cNvSpPr txBox="1"/>
          <p:nvPr/>
        </p:nvSpPr>
        <p:spPr>
          <a:xfrm>
            <a:off x="207176" y="7257857"/>
            <a:ext cx="5780242" cy="2957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dirty="0">
                <a:highlight>
                  <a:srgbClr val="D9FFEA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この他、</a:t>
            </a:r>
            <a:r>
              <a:rPr kumimoji="1" lang="ja-JP" altLang="en-US" sz="1200" b="1" dirty="0">
                <a:highlight>
                  <a:srgbClr val="D9FFEA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日本政策金融公庫の農業改良資金</a:t>
            </a:r>
            <a:r>
              <a:rPr kumimoji="1" lang="ja-JP" altLang="en-US" sz="1200" dirty="0">
                <a:highlight>
                  <a:srgbClr val="D9FFEA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等の貸付けを受けられます。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7C8940-48A0-FF4F-6E91-3D47BC0EF9B6}"/>
              </a:ext>
            </a:extLst>
          </p:cNvPr>
          <p:cNvSpPr txBox="1"/>
          <p:nvPr/>
        </p:nvSpPr>
        <p:spPr>
          <a:xfrm>
            <a:off x="287313" y="2182534"/>
            <a:ext cx="6428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highlight>
                  <a:srgbClr val="FFF4D2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申請については、まずは</a:t>
            </a:r>
            <a:r>
              <a:rPr kumimoji="1" lang="ja-JP" altLang="en-US" sz="1400" b="1" dirty="0">
                <a:highlight>
                  <a:srgbClr val="FFF4D2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お住まいの都道府県庁に御相談</a:t>
            </a:r>
            <a:r>
              <a:rPr kumimoji="1" lang="ja-JP" altLang="en-US" sz="1400" dirty="0">
                <a:highlight>
                  <a:srgbClr val="FFF4D2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ください！</a:t>
            </a:r>
            <a:endParaRPr kumimoji="1" lang="en-US" altLang="ja-JP" sz="1400" dirty="0">
              <a:highlight>
                <a:srgbClr val="FFF4D2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7AD2FCD8-94DD-ADBD-2310-DBA0FBEA3BA6}"/>
              </a:ext>
            </a:extLst>
          </p:cNvPr>
          <p:cNvSpPr/>
          <p:nvPr/>
        </p:nvSpPr>
        <p:spPr>
          <a:xfrm>
            <a:off x="5624790" y="481073"/>
            <a:ext cx="1046856" cy="412888"/>
          </a:xfrm>
          <a:prstGeom prst="wedgeRectCallout">
            <a:avLst>
              <a:gd name="adj1" fmla="val 34824"/>
              <a:gd name="adj2" fmla="val 87345"/>
            </a:avLst>
          </a:prstGeom>
          <a:solidFill>
            <a:schemeClr val="bg1"/>
          </a:solidFill>
          <a:ln>
            <a:solidFill>
              <a:srgbClr val="00A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グループ申請も可能です！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23FF390-FA8E-47FD-82FE-92F1FAE0CC57}"/>
              </a:ext>
            </a:extLst>
          </p:cNvPr>
          <p:cNvSpPr txBox="1"/>
          <p:nvPr/>
        </p:nvSpPr>
        <p:spPr>
          <a:xfrm>
            <a:off x="42237" y="8621291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まずは、最寄りの振興局、市役所、町役場にお尋ねください！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お問合せ先　〇〇〇〇　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：〇〇〇－〇〇〇－〇〇〇〇</a:t>
            </a:r>
            <a:endParaRPr kumimoji="1"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8" name="図 67" descr="QR コード&#10;&#10;自動的に生成された説明">
            <a:extLst>
              <a:ext uri="{FF2B5EF4-FFF2-40B4-BE49-F238E27FC236}">
                <a16:creationId xmlns:a16="http://schemas.microsoft.com/office/drawing/2014/main" id="{59BC96B6-EAE4-4A1C-9F74-121BE90F4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88" y="7645743"/>
            <a:ext cx="972000" cy="972000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DCD3EB3-D15E-42A2-9288-8C87501B0887}"/>
              </a:ext>
            </a:extLst>
          </p:cNvPr>
          <p:cNvSpPr txBox="1"/>
          <p:nvPr/>
        </p:nvSpPr>
        <p:spPr>
          <a:xfrm>
            <a:off x="419866" y="7849540"/>
            <a:ext cx="5232747" cy="522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認定を受けることで技術情報等の提供を受けることができます。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長崎県環境負荷低減事業活動実施計画認定の詳細はこちらから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▷▶▷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0688D28-26BB-4C9E-BA1C-7C06CB2960D0}"/>
              </a:ext>
            </a:extLst>
          </p:cNvPr>
          <p:cNvSpPr txBox="1"/>
          <p:nvPr/>
        </p:nvSpPr>
        <p:spPr>
          <a:xfrm>
            <a:off x="298179" y="7614184"/>
            <a:ext cx="5973779" cy="3085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algn="l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400" kern="1200" dirty="0">
                <a:solidFill>
                  <a:srgbClr val="000000"/>
                </a:solidFill>
                <a:effectLst/>
                <a:highlight>
                  <a:srgbClr val="FFF4D2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長崎県においても申請いただくことが可能です！</a:t>
            </a:r>
            <a:endParaRPr lang="ja-JP" altLang="ja-JP" sz="1400" dirty="0">
              <a:effectLst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7" name="BarCodeCtrl1" r:id="rId2" imgW="1131840" imgH="863640"/>
        </mc:Choice>
        <mc:Fallback>
          <p:control name="BarCodeCtrl1" r:id="rId2" imgW="1131840" imgH="863640">
            <p:pic>
              <p:nvPicPr>
                <p:cNvPr id="40" name="BarCodeCtrl1">
                  <a:extLst>
                    <a:ext uri="{FF2B5EF4-FFF2-40B4-BE49-F238E27FC236}">
                      <a16:creationId xmlns:a16="http://schemas.microsoft.com/office/drawing/2014/main" id="{36A527B3-8799-5001-7019-C296A42C8BF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09364" y="3932514"/>
                  <a:ext cx="1132395" cy="86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5128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735C7232397A4ABBDE97E0386E18BF" ma:contentTypeVersion="11" ma:contentTypeDescription="新しいドキュメントを作成します。" ma:contentTypeScope="" ma:versionID="11c74aea4f903b29abc8e34e21687fe7">
  <xsd:schema xmlns:xsd="http://www.w3.org/2001/XMLSchema" xmlns:xs="http://www.w3.org/2001/XMLSchema" xmlns:p="http://schemas.microsoft.com/office/2006/metadata/properties" xmlns:ns2="04051ca4-4174-4f5a-b4bf-c8092c177d67" xmlns:ns3="85ec59af-1a16-40a0-b163-384e34c79a5c" targetNamespace="http://schemas.microsoft.com/office/2006/metadata/properties" ma:root="true" ma:fieldsID="40b9042667ef301278335905f1a9db6e" ns2:_="" ns3:_="">
    <xsd:import namespace="04051ca4-4174-4f5a-b4bf-c8092c177d67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51ca4-4174-4f5a-b4bf-c8092c177d67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bbfafdc-4e56-4ce0-ad74-318e1f96fb20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ec59af-1a16-40a0-b163-384e34c79a5c" xsi:nil="true"/>
    <_x4f5c__x6210__x65e5__x6642_ xmlns="04051ca4-4174-4f5a-b4bf-c8092c177d67" xsi:nil="true"/>
    <lcf76f155ced4ddcb4097134ff3c332f xmlns="04051ca4-4174-4f5a-b4bf-c8092c177d6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E5782-8B68-4BCC-AEC3-98E7520C3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051ca4-4174-4f5a-b4bf-c8092c177d67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CC5593-7852-4E43-8CFD-3AE29E43EB5F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85ec59af-1a16-40a0-b163-384e34c79a5c"/>
    <ds:schemaRef ds:uri="http://purl.org/dc/elements/1.1/"/>
    <ds:schemaRef ds:uri="http://schemas.openxmlformats.org/package/2006/metadata/core-properties"/>
    <ds:schemaRef ds:uri="04051ca4-4174-4f5a-b4bf-c8092c177d6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3B5B1D-A01E-49FD-808B-4167D4E74F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602</Words>
  <Application>Microsoft Office PowerPoint</Application>
  <PresentationFormat>画面に合わせる (4:3)</PresentationFormat>
  <Paragraphs>78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BIZ UDゴシック</vt:lpstr>
      <vt:lpstr>HGP創英角ｺﾞｼｯｸUB</vt:lpstr>
      <vt:lpstr>HGS創英角ｺﾞｼｯｸUB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伊藤 圭(ITOU Kei)</dc:creator>
  <cp:lastModifiedBy>早田 理沙</cp:lastModifiedBy>
  <cp:revision>13</cp:revision>
  <cp:lastPrinted>2023-04-13T05:15:54Z</cp:lastPrinted>
  <dcterms:created xsi:type="dcterms:W3CDTF">2023-01-30T08:48:00Z</dcterms:created>
  <dcterms:modified xsi:type="dcterms:W3CDTF">2023-07-06T04:19:09Z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0x01010057735C7232397A4ABBDE97E0386E18BF</vt:lpwstr>
  </property>
  <property fmtid="{D5CDD505-2E9C-101B-9397-08002B2CF9AE}" pid="3" name="MediaServiceImageTags">
    <vt:lpwstr/>
  </property>
</Properties>
</file>