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08" r:id="rId3"/>
    <p:sldId id="276" r:id="rId4"/>
    <p:sldId id="275" r:id="rId5"/>
    <p:sldId id="286" r:id="rId6"/>
    <p:sldId id="274" r:id="rId7"/>
    <p:sldId id="267" r:id="rId8"/>
    <p:sldId id="264" r:id="rId9"/>
    <p:sldId id="268" r:id="rId10"/>
    <p:sldId id="256" r:id="rId11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083" autoAdjust="0"/>
  </p:normalViewPr>
  <p:slideViewPr>
    <p:cSldViewPr>
      <p:cViewPr varScale="1">
        <p:scale>
          <a:sx n="79" d="100"/>
          <a:sy n="79" d="100"/>
        </p:scale>
        <p:origin x="72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6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1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1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5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0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61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5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96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548680" y="1403648"/>
            <a:ext cx="5112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消毒薬の希釈方法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車両の消毒の方法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物品等の消毒方法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専用衣服・靴の着脱方法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靴の洗浄・消毒方法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緊急連絡網</a:t>
            </a: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349426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中央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0957-25-1331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管理獣医師：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中央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0957-25-1331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管理獣医師：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897091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273542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188640" y="2339752"/>
            <a:ext cx="326436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●動力噴霧器による消毒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332656" y="2684691"/>
            <a:ext cx="6048672" cy="252376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車全体を消毒する。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タイヤ周りも念入りに消毒する。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タイヤだけでなく、タイヤハウスの泥等も落とし消毒する。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乗降ステップやペダルを消毒する。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ハンドル回りも消毒する。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ペダルやハンドル回りはアルコールスプレーで消毒する。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車両から落とした泥や汚れは側溝へ洗い流す。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農場専用のフロアマットに交換する。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衛生管理区域専用靴に履き替え乗車する。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3429652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44AF70-8C63-405F-8E30-A94D8278EF0C}"/>
              </a:ext>
            </a:extLst>
          </p:cNvPr>
          <p:cNvSpPr txBox="1"/>
          <p:nvPr/>
        </p:nvSpPr>
        <p:spPr>
          <a:xfrm>
            <a:off x="311720" y="5687541"/>
            <a:ext cx="6141616" cy="169277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降車し乗降ステップやペダルを消毒する。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ハンドル回りも消毒する。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ペダルやハンドル回りはアルコールスプレーで消毒する。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農場専用のフロアマットに交換する。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衛生管理区域専用靴に履き替え乗車する。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消毒ゲートをくぐり車全体を消毒する。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161664-6239-4457-A9D6-4EC5514A4E14}"/>
              </a:ext>
            </a:extLst>
          </p:cNvPr>
          <p:cNvSpPr txBox="1"/>
          <p:nvPr/>
        </p:nvSpPr>
        <p:spPr>
          <a:xfrm>
            <a:off x="188640" y="5292080"/>
            <a:ext cx="326436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●消毒ゲートによる消毒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EE9D45-1BCD-4354-AC97-D2AD64309978}"/>
              </a:ext>
            </a:extLst>
          </p:cNvPr>
          <p:cNvSpPr txBox="1"/>
          <p:nvPr/>
        </p:nvSpPr>
        <p:spPr>
          <a:xfrm>
            <a:off x="1485226" y="791840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入り口　等　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物品等の消毒方法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542507" y="1115616"/>
            <a:ext cx="4470669" cy="159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　　　　　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自然乾燥させる。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476672" y="3059832"/>
            <a:ext cx="5904656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・浸漬時間　　　　　　 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※2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・乾燥時間　　　　　　 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※3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④乾燥後、措定の場所に戻す。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476672" y="5940152"/>
            <a:ext cx="6120680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　　　　　　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※4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83368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2771800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188640" y="5652120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356992" y="1455911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加熱時間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】80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2432718" y="3707904"/>
            <a:ext cx="30125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1916832" y="4336231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CA2B87-7C2E-4DAB-87C5-C1FDE0DFF306}"/>
              </a:ext>
            </a:extLst>
          </p:cNvPr>
          <p:cNvSpPr/>
          <p:nvPr/>
        </p:nvSpPr>
        <p:spPr>
          <a:xfrm>
            <a:off x="620688" y="8303217"/>
            <a:ext cx="2736304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※3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：概ね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時間以上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※4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：概ね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分以上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9DD62-1E24-4080-86A3-FE95FA1E658B}"/>
              </a:ext>
            </a:extLst>
          </p:cNvPr>
          <p:cNvSpPr/>
          <p:nvPr/>
        </p:nvSpPr>
        <p:spPr>
          <a:xfrm>
            <a:off x="332656" y="7727153"/>
            <a:ext cx="6408712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農場で実施している消毒方法を選択して、　　に実際に行っている時間を記入してください。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は目安の時間です。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826C68-32E7-46AA-B4DB-94B17B0C46E9}"/>
              </a:ext>
            </a:extLst>
          </p:cNvPr>
          <p:cNvSpPr txBox="1"/>
          <p:nvPr/>
        </p:nvSpPr>
        <p:spPr>
          <a:xfrm>
            <a:off x="3789040" y="7812360"/>
            <a:ext cx="288032" cy="246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大かっこ 2">
            <a:extLst>
              <a:ext uri="{FF2B5EF4-FFF2-40B4-BE49-F238E27FC236}">
                <a16:creationId xmlns:a16="http://schemas.microsoft.com/office/drawing/2014/main" id="{446DF97F-B5FA-48CA-9756-17C8DD14EB22}"/>
              </a:ext>
            </a:extLst>
          </p:cNvPr>
          <p:cNvSpPr/>
          <p:nvPr/>
        </p:nvSpPr>
        <p:spPr>
          <a:xfrm>
            <a:off x="260648" y="7740352"/>
            <a:ext cx="6480720" cy="1224136"/>
          </a:xfrm>
          <a:prstGeom prst="bracketPair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9B2088-C9EC-4A3D-98A3-1D1CD5B7C2B7}"/>
              </a:ext>
            </a:extLst>
          </p:cNvPr>
          <p:cNvSpPr txBox="1"/>
          <p:nvPr/>
        </p:nvSpPr>
        <p:spPr>
          <a:xfrm>
            <a:off x="980728" y="2051720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C71F555-6072-405E-9C35-7EB197D00849}"/>
              </a:ext>
            </a:extLst>
          </p:cNvPr>
          <p:cNvSpPr txBox="1"/>
          <p:nvPr/>
        </p:nvSpPr>
        <p:spPr>
          <a:xfrm>
            <a:off x="1916832" y="4912295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2BD102-3BA1-4692-B339-65427B1F5258}"/>
              </a:ext>
            </a:extLst>
          </p:cNvPr>
          <p:cNvSpPr txBox="1"/>
          <p:nvPr/>
        </p:nvSpPr>
        <p:spPr>
          <a:xfrm>
            <a:off x="908720" y="7216551"/>
            <a:ext cx="144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専用衣服・靴の着脱方法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衛生管理区域境界及び家きん舎前の更衣室における着用方法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0" y="1259632"/>
            <a:ext cx="6716176" cy="123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①手指の洗浄・消毒後、更衣場所に入場する。</a:t>
            </a:r>
            <a:endParaRPr lang="en-US" altLang="ja-JP" sz="1600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②衛生管理区域内専用の衣服を着用する。（衛生管理区域境界のみ）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③衛生管理区域内または家きん舎専用の靴を履く。</a:t>
            </a:r>
            <a:endParaRPr lang="en-US" altLang="ja-JP" sz="1600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④手袋をはめる又は、手指をアルコールで消毒する。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/>
              <a:t>　</a:t>
            </a:r>
            <a:endParaRPr lang="en-US" altLang="ja-JP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668033-6F06-408B-8257-46723C130088}"/>
              </a:ext>
            </a:extLst>
          </p:cNvPr>
          <p:cNvSpPr txBox="1"/>
          <p:nvPr/>
        </p:nvSpPr>
        <p:spPr>
          <a:xfrm>
            <a:off x="-27384" y="2741732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衛生管理区域境界及び家きん舎前の更衣室における脱衣方法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26F3C1-55E8-405E-8A85-CC9DECDBED72}"/>
              </a:ext>
            </a:extLst>
          </p:cNvPr>
          <p:cNvSpPr/>
          <p:nvPr/>
        </p:nvSpPr>
        <p:spPr>
          <a:xfrm>
            <a:off x="-27384" y="3131840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脱衣後の衣類、手指に汚れが付着しないように脱ぐ。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E05EADB-6F34-46A6-8F0C-2038CF86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3562468"/>
            <a:ext cx="2726500" cy="1546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F0A938F-6D1F-4EF8-9986-4C68A2FE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5176251"/>
            <a:ext cx="2697720" cy="155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9A4310C-D89B-4E10-8624-63717702D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71258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8B077BA-17FD-414D-B0DC-A2C697B3E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71281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42C6ECA-B346-4001-9EF2-D487E7DA7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71258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BD92BC-34E5-4F00-9326-439335CE15DF}"/>
              </a:ext>
            </a:extLst>
          </p:cNvPr>
          <p:cNvSpPr/>
          <p:nvPr/>
        </p:nvSpPr>
        <p:spPr>
          <a:xfrm>
            <a:off x="-27384" y="673224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手袋を脱ぎ、ゴミ箱に捨て、手指をアルコールで消毒する。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1F9F8BE-38D3-463C-98C3-E9FFD4095517}"/>
              </a:ext>
            </a:extLst>
          </p:cNvPr>
          <p:cNvSpPr/>
          <p:nvPr/>
        </p:nvSpPr>
        <p:spPr>
          <a:xfrm>
            <a:off x="620688" y="4067944"/>
            <a:ext cx="311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長靴をブラシで洗浄後、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踏み込み消毒を行う。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CC989BD-280F-425B-A083-A63990455CBA}"/>
              </a:ext>
            </a:extLst>
          </p:cNvPr>
          <p:cNvSpPr/>
          <p:nvPr/>
        </p:nvSpPr>
        <p:spPr>
          <a:xfrm>
            <a:off x="116632" y="5868144"/>
            <a:ext cx="341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衣服を脱ぎ、　　　　　　　　　に入れる。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F0DF94-96C7-4AEA-8B89-41186F54868E}"/>
              </a:ext>
            </a:extLst>
          </p:cNvPr>
          <p:cNvSpPr txBox="1"/>
          <p:nvPr/>
        </p:nvSpPr>
        <p:spPr>
          <a:xfrm>
            <a:off x="1360736" y="5868143"/>
            <a:ext cx="20296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洗濯用カゴ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等　</a:t>
            </a:r>
          </a:p>
        </p:txBody>
      </p:sp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97273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011" y="4484529"/>
            <a:ext cx="3380407" cy="2188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6122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3ECDF1-37F2-467D-8865-7300FC678A2C}"/>
              </a:ext>
            </a:extLst>
          </p:cNvPr>
          <p:cNvSpPr txBox="1"/>
          <p:nvPr/>
        </p:nvSpPr>
        <p:spPr>
          <a:xfrm>
            <a:off x="1752575" y="975139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　等　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630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・実施場所：衛生管理区域境界、家きん舎境界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213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276436" y="4283968"/>
            <a:ext cx="6305128" cy="148765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4077072" y="3779912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212449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72" y="2376105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6" y="2195736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5821078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・実施場所：衛生管理区域境界、家きん舎境界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1867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858385"/>
            <a:ext cx="346405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①汚れたまま消毒槽に入るのは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35027" y="3858385"/>
            <a:ext cx="297145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3118112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94508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④消毒槽に入る。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2060848" y="1475656"/>
            <a:ext cx="26330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5D7DD6-AF72-4387-9CB7-865D79E8668D}"/>
              </a:ext>
            </a:extLst>
          </p:cNvPr>
          <p:cNvSpPr txBox="1"/>
          <p:nvPr/>
        </p:nvSpPr>
        <p:spPr>
          <a:xfrm>
            <a:off x="188640" y="2394479"/>
            <a:ext cx="6552728" cy="1982209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床面・壁・ケージ等にこびりついている糞や汚れを洗い流す。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床面だけでなく、給餌器や給餌器の下、換気扇、給餌装置にこびりついたホコリも十分洗い流す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汚れを洗い流した後、乾燥させる。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で消毒を実施する。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消毒後よく乾燥させる。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施設等の洗浄・消毒方法（採卵鶏）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D40E21-16B6-409C-93EA-2ECE6A3F736F}"/>
              </a:ext>
            </a:extLst>
          </p:cNvPr>
          <p:cNvSpPr/>
          <p:nvPr/>
        </p:nvSpPr>
        <p:spPr>
          <a:xfrm>
            <a:off x="-18232" y="762567"/>
            <a:ext cx="6759600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・実施場所：家きん舎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・実施頻度：移動又は出荷ごと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882EF4-34F4-4ED6-AD90-410429B6D721}"/>
              </a:ext>
            </a:extLst>
          </p:cNvPr>
          <p:cNvSpPr txBox="1"/>
          <p:nvPr/>
        </p:nvSpPr>
        <p:spPr>
          <a:xfrm>
            <a:off x="620688" y="3779912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83B0AB-D333-4182-9694-C197CF245C3D}"/>
              </a:ext>
            </a:extLst>
          </p:cNvPr>
          <p:cNvSpPr txBox="1"/>
          <p:nvPr/>
        </p:nvSpPr>
        <p:spPr>
          <a:xfrm>
            <a:off x="44624" y="2051720"/>
            <a:ext cx="136815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●ケージ飼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E61308-DF1B-4976-95D0-16AFBA1BD06B}"/>
              </a:ext>
            </a:extLst>
          </p:cNvPr>
          <p:cNvSpPr txBox="1"/>
          <p:nvPr/>
        </p:nvSpPr>
        <p:spPr>
          <a:xfrm>
            <a:off x="3429000" y="1403648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9BDD00-C34A-4658-B648-9EB35CB8AF62}"/>
              </a:ext>
            </a:extLst>
          </p:cNvPr>
          <p:cNvSpPr txBox="1"/>
          <p:nvPr/>
        </p:nvSpPr>
        <p:spPr>
          <a:xfrm>
            <a:off x="188640" y="5038063"/>
            <a:ext cx="6552728" cy="226433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床面・壁等にこびりついている糞や汚れを洗い流す。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床面だけでなく、給餌器や給餌器の下、換気扇、給餌装置にこびりついたホコリも十分洗い流す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汚れを洗い流した後、乾燥させる。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で消毒を実施する。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消毒後よく乾燥させる。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敷料を搬入する。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1ADF6E-2A26-463E-A920-DA6D6BAAE38D}"/>
              </a:ext>
            </a:extLst>
          </p:cNvPr>
          <p:cNvSpPr txBox="1"/>
          <p:nvPr/>
        </p:nvSpPr>
        <p:spPr>
          <a:xfrm>
            <a:off x="620688" y="6423496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C26D47-9DB6-4024-BB86-2F6D39E31EE0}"/>
              </a:ext>
            </a:extLst>
          </p:cNvPr>
          <p:cNvSpPr txBox="1"/>
          <p:nvPr/>
        </p:nvSpPr>
        <p:spPr>
          <a:xfrm>
            <a:off x="44624" y="4695304"/>
            <a:ext cx="136815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●平飼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9353</TotalTime>
  <Words>1239</Words>
  <Application>Microsoft Office PowerPoint</Application>
  <PresentationFormat>画面に合わせる (4:3)</PresentationFormat>
  <Paragraphs>175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HG丸ｺﾞｼｯｸM-PRO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久保 翔太郎</cp:lastModifiedBy>
  <cp:revision>73</cp:revision>
  <cp:lastPrinted>2021-07-01T05:44:38Z</cp:lastPrinted>
  <dcterms:created xsi:type="dcterms:W3CDTF">2018-07-17T05:28:53Z</dcterms:created>
  <dcterms:modified xsi:type="dcterms:W3CDTF">2021-07-01T06:28:03Z</dcterms:modified>
</cp:coreProperties>
</file>