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21" r:id="rId2"/>
  </p:sldIdLst>
  <p:sldSz cx="6858000" cy="9144000" type="screen4x3"/>
  <p:notesSz cx="6807200" cy="9939338"/>
  <p:defaultTextStyle>
    <a:defPPr>
      <a:defRPr lang="ja-JP"/>
    </a:defPPr>
    <a:lvl1pPr marL="0" algn="l" defTabSz="85661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1pPr>
    <a:lvl2pPr marL="428305" algn="l" defTabSz="85661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2pPr>
    <a:lvl3pPr marL="856610" algn="l" defTabSz="85661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3pPr>
    <a:lvl4pPr marL="1284915" algn="l" defTabSz="85661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4pPr>
    <a:lvl5pPr marL="1713220" algn="l" defTabSz="85661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5pPr>
    <a:lvl6pPr marL="2141525" algn="l" defTabSz="85661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6pPr>
    <a:lvl7pPr marL="2569830" algn="l" defTabSz="85661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7pPr>
    <a:lvl8pPr marL="2998135" algn="l" defTabSz="85661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8pPr>
    <a:lvl9pPr marL="3426440" algn="l" defTabSz="85661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三宅　秀隆" initials="三宅　秀隆" lastIdx="1" clrIdx="0">
    <p:extLst>
      <p:ext uri="{19B8F6BF-5375-455C-9EA6-DF929625EA0E}">
        <p15:presenceInfo xmlns:p15="http://schemas.microsoft.com/office/powerpoint/2012/main" userId="S::hidetaka_miyake460@maff.go.jp::a2587125-3f3b-45ae-bb8d-3e0abf637da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666" autoAdjust="0"/>
    <p:restoredTop sz="92083" autoAdjust="0"/>
  </p:normalViewPr>
  <p:slideViewPr>
    <p:cSldViewPr>
      <p:cViewPr varScale="1">
        <p:scale>
          <a:sx n="79" d="100"/>
          <a:sy n="79" d="100"/>
        </p:scale>
        <p:origin x="726" y="9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52" d="100"/>
          <a:sy n="52" d="100"/>
        </p:scale>
        <p:origin x="-2892" y="-102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9786" cy="496967"/>
          </a:xfrm>
          <a:prstGeom prst="rect">
            <a:avLst/>
          </a:prstGeom>
        </p:spPr>
        <p:txBody>
          <a:bodyPr vert="horz" lIns="92227" tIns="46113" rIns="92227" bIns="461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6967"/>
          </a:xfrm>
          <a:prstGeom prst="rect">
            <a:avLst/>
          </a:prstGeom>
        </p:spPr>
        <p:txBody>
          <a:bodyPr vert="horz" lIns="92227" tIns="46113" rIns="92227" bIns="46113" rtlCol="0"/>
          <a:lstStyle>
            <a:lvl1pPr algn="r">
              <a:defRPr sz="1200"/>
            </a:lvl1pPr>
          </a:lstStyle>
          <a:p>
            <a:fld id="{3ED6EF41-D272-4925-8C27-870F13DD05DC}" type="datetimeFigureOut">
              <a:rPr kumimoji="1" lang="ja-JP" altLang="en-US" smtClean="0"/>
              <a:t>2021/7/1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05013" y="744538"/>
            <a:ext cx="2797175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7" tIns="46113" rIns="92227" bIns="4611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7"/>
            <a:ext cx="5445760" cy="4472702"/>
          </a:xfrm>
          <a:prstGeom prst="rect">
            <a:avLst/>
          </a:prstGeom>
        </p:spPr>
        <p:txBody>
          <a:bodyPr vert="horz" lIns="92227" tIns="46113" rIns="92227" bIns="4611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40647"/>
            <a:ext cx="2949786" cy="496967"/>
          </a:xfrm>
          <a:prstGeom prst="rect">
            <a:avLst/>
          </a:prstGeom>
        </p:spPr>
        <p:txBody>
          <a:bodyPr vert="horz" lIns="92227" tIns="46113" rIns="92227" bIns="461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6967"/>
          </a:xfrm>
          <a:prstGeom prst="rect">
            <a:avLst/>
          </a:prstGeom>
        </p:spPr>
        <p:txBody>
          <a:bodyPr vert="horz" lIns="92227" tIns="46113" rIns="92227" bIns="46113" rtlCol="0" anchor="b"/>
          <a:lstStyle>
            <a:lvl1pPr algn="r">
              <a:defRPr sz="1200"/>
            </a:lvl1pPr>
          </a:lstStyle>
          <a:p>
            <a:fld id="{EB1A2BD6-3A33-455F-9D55-A070642044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2025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5661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1pPr>
    <a:lvl2pPr marL="428305" algn="l" defTabSz="85661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2pPr>
    <a:lvl3pPr marL="856610" algn="l" defTabSz="85661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3pPr>
    <a:lvl4pPr marL="1284915" algn="l" defTabSz="85661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4pPr>
    <a:lvl5pPr marL="1713220" algn="l" defTabSz="85661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5pPr>
    <a:lvl6pPr marL="2141525" algn="l" defTabSz="85661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6pPr>
    <a:lvl7pPr marL="2569830" algn="l" defTabSz="85661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7pPr>
    <a:lvl8pPr marL="2998135" algn="l" defTabSz="85661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8pPr>
    <a:lvl9pPr marL="3426440" algn="l" defTabSz="85661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005013" y="744538"/>
            <a:ext cx="2797175" cy="372903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1A2BD6-3A33-455F-9D55-A0706420444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79553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/>
          <p:cNvCxnSpPr/>
          <p:nvPr userDrawn="1"/>
        </p:nvCxnSpPr>
        <p:spPr>
          <a:xfrm>
            <a:off x="0" y="702009"/>
            <a:ext cx="6853847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lIns="85661" tIns="42830" rIns="85661" bIns="42830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2133604"/>
            <a:ext cx="6172200" cy="6034617"/>
          </a:xfrm>
          <a:prstGeom prst="rect">
            <a:avLst/>
          </a:prstGeom>
        </p:spPr>
        <p:txBody>
          <a:bodyPr vert="eaVert" lIns="85661" tIns="42830" rIns="85661" bIns="4283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B61C509-C240-40A6-BB1A-64BE214C778E}" type="datetimeFigureOut">
              <a:rPr kumimoji="1" lang="ja-JP" altLang="en-US" smtClean="0"/>
              <a:pPr/>
              <a:t>2021/7/1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343150" y="8475138"/>
            <a:ext cx="21717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8"/>
            <a:ext cx="1543050" cy="7802033"/>
          </a:xfrm>
          <a:prstGeom prst="rect">
            <a:avLst/>
          </a:prstGeom>
        </p:spPr>
        <p:txBody>
          <a:bodyPr vert="eaVert" lIns="85661" tIns="42830" rIns="85661" bIns="42830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66188"/>
            <a:ext cx="4514850" cy="7802033"/>
          </a:xfrm>
          <a:prstGeom prst="rect">
            <a:avLst/>
          </a:prstGeom>
        </p:spPr>
        <p:txBody>
          <a:bodyPr vert="eaVert" lIns="85661" tIns="42830" rIns="85661" bIns="4283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B61C509-C240-40A6-BB1A-64BE214C778E}" type="datetimeFigureOut">
              <a:rPr kumimoji="1" lang="ja-JP" altLang="en-US" smtClean="0"/>
              <a:pPr/>
              <a:t>2021/7/1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343150" y="8475138"/>
            <a:ext cx="21717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lIns="85661" tIns="42830" rIns="85661" bIns="42830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42900" y="2133604"/>
            <a:ext cx="6172200" cy="6034617"/>
          </a:xfrm>
          <a:prstGeom prst="rect">
            <a:avLst/>
          </a:prstGeom>
        </p:spPr>
        <p:txBody>
          <a:bodyPr lIns="85661" tIns="42830" rIns="85661" bIns="4283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B61C509-C240-40A6-BB1A-64BE214C778E}" type="datetimeFigureOut">
              <a:rPr kumimoji="1" lang="ja-JP" altLang="en-US" smtClean="0"/>
              <a:pPr/>
              <a:t>2021/7/1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343150" y="8475138"/>
            <a:ext cx="21717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4" y="5875870"/>
            <a:ext cx="5829300" cy="1816100"/>
          </a:xfrm>
          <a:prstGeom prst="rect">
            <a:avLst/>
          </a:prstGeom>
        </p:spPr>
        <p:txBody>
          <a:bodyPr lIns="85661" tIns="42830" rIns="85661" bIns="42830" anchor="t"/>
          <a:lstStyle>
            <a:lvl1pPr algn="l">
              <a:defRPr sz="4933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4" y="3875619"/>
            <a:ext cx="5829300" cy="2000248"/>
          </a:xfrm>
          <a:prstGeom prst="rect">
            <a:avLst/>
          </a:prstGeom>
        </p:spPr>
        <p:txBody>
          <a:bodyPr lIns="85661" tIns="42830" rIns="85661" bIns="42830" anchor="b"/>
          <a:lstStyle>
            <a:lvl1pPr marL="0" indent="0">
              <a:buNone/>
              <a:defRPr sz="2533">
                <a:solidFill>
                  <a:schemeClr val="tx1">
                    <a:tint val="75000"/>
                  </a:schemeClr>
                </a:solidFill>
              </a:defRPr>
            </a:lvl1pPr>
            <a:lvl2pPr marL="571059" indent="0">
              <a:buNone/>
              <a:defRPr sz="2267">
                <a:solidFill>
                  <a:schemeClr val="tx1">
                    <a:tint val="75000"/>
                  </a:schemeClr>
                </a:solidFill>
              </a:defRPr>
            </a:lvl2pPr>
            <a:lvl3pPr marL="114211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713177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4pPr>
            <a:lvl5pPr marL="2284236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5pPr>
            <a:lvl6pPr marL="2855295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6pPr>
            <a:lvl7pPr marL="3426354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7pPr>
            <a:lvl8pPr marL="3997413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8pPr>
            <a:lvl9pPr marL="4568472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B61C509-C240-40A6-BB1A-64BE214C778E}" type="datetimeFigureOut">
              <a:rPr kumimoji="1" lang="ja-JP" altLang="en-US" smtClean="0"/>
              <a:pPr/>
              <a:t>2021/7/1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343150" y="8475138"/>
            <a:ext cx="21717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lIns="85661" tIns="42830" rIns="85661" bIns="42830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133604"/>
            <a:ext cx="3028950" cy="6034617"/>
          </a:xfrm>
          <a:prstGeom prst="rect">
            <a:avLst/>
          </a:prstGeom>
        </p:spPr>
        <p:txBody>
          <a:bodyPr lIns="85661" tIns="42830" rIns="85661" bIns="42830"/>
          <a:lstStyle>
            <a:lvl1pPr>
              <a:defRPr sz="3467"/>
            </a:lvl1pPr>
            <a:lvl2pPr>
              <a:defRPr sz="2933"/>
            </a:lvl2pPr>
            <a:lvl3pPr>
              <a:defRPr sz="2533"/>
            </a:lvl3pPr>
            <a:lvl4pPr>
              <a:defRPr sz="2267"/>
            </a:lvl4pPr>
            <a:lvl5pPr>
              <a:defRPr sz="2267"/>
            </a:lvl5pPr>
            <a:lvl6pPr>
              <a:defRPr sz="2267"/>
            </a:lvl6pPr>
            <a:lvl7pPr>
              <a:defRPr sz="2267"/>
            </a:lvl7pPr>
            <a:lvl8pPr>
              <a:defRPr sz="2267"/>
            </a:lvl8pPr>
            <a:lvl9pPr>
              <a:defRPr sz="226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133604"/>
            <a:ext cx="3028950" cy="6034617"/>
          </a:xfrm>
          <a:prstGeom prst="rect">
            <a:avLst/>
          </a:prstGeom>
        </p:spPr>
        <p:txBody>
          <a:bodyPr lIns="85661" tIns="42830" rIns="85661" bIns="42830"/>
          <a:lstStyle>
            <a:lvl1pPr>
              <a:defRPr sz="3467"/>
            </a:lvl1pPr>
            <a:lvl2pPr>
              <a:defRPr sz="2933"/>
            </a:lvl2pPr>
            <a:lvl3pPr>
              <a:defRPr sz="2533"/>
            </a:lvl3pPr>
            <a:lvl4pPr>
              <a:defRPr sz="2267"/>
            </a:lvl4pPr>
            <a:lvl5pPr>
              <a:defRPr sz="2267"/>
            </a:lvl5pPr>
            <a:lvl6pPr>
              <a:defRPr sz="2267"/>
            </a:lvl6pPr>
            <a:lvl7pPr>
              <a:defRPr sz="2267"/>
            </a:lvl7pPr>
            <a:lvl8pPr>
              <a:defRPr sz="2267"/>
            </a:lvl8pPr>
            <a:lvl9pPr>
              <a:defRPr sz="226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B61C509-C240-40A6-BB1A-64BE214C778E}" type="datetimeFigureOut">
              <a:rPr kumimoji="1" lang="ja-JP" altLang="en-US" smtClean="0"/>
              <a:pPr/>
              <a:t>2021/7/1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2343150" y="8475138"/>
            <a:ext cx="21717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lIns="85661" tIns="42830" rIns="85661" bIns="42830"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1" y="2046819"/>
            <a:ext cx="3030141" cy="853016"/>
          </a:xfrm>
          <a:prstGeom prst="rect">
            <a:avLst/>
          </a:prstGeom>
        </p:spPr>
        <p:txBody>
          <a:bodyPr lIns="85661" tIns="42830" rIns="85661" bIns="42830" anchor="b"/>
          <a:lstStyle>
            <a:lvl1pPr marL="0" indent="0">
              <a:buNone/>
              <a:defRPr sz="2933" b="1"/>
            </a:lvl1pPr>
            <a:lvl2pPr marL="571059" indent="0">
              <a:buNone/>
              <a:defRPr sz="2533" b="1"/>
            </a:lvl2pPr>
            <a:lvl3pPr marL="1142118" indent="0">
              <a:buNone/>
              <a:defRPr sz="2267" b="1"/>
            </a:lvl3pPr>
            <a:lvl4pPr marL="1713177" indent="0">
              <a:buNone/>
              <a:defRPr sz="2000" b="1"/>
            </a:lvl4pPr>
            <a:lvl5pPr marL="2284236" indent="0">
              <a:buNone/>
              <a:defRPr sz="2000" b="1"/>
            </a:lvl5pPr>
            <a:lvl6pPr marL="2855295" indent="0">
              <a:buNone/>
              <a:defRPr sz="2000" b="1"/>
            </a:lvl6pPr>
            <a:lvl7pPr marL="3426354" indent="0">
              <a:buNone/>
              <a:defRPr sz="2000" b="1"/>
            </a:lvl7pPr>
            <a:lvl8pPr marL="3997413" indent="0">
              <a:buNone/>
              <a:defRPr sz="2000" b="1"/>
            </a:lvl8pPr>
            <a:lvl9pPr marL="4568472" indent="0">
              <a:buNone/>
              <a:defRPr sz="20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1" y="2899835"/>
            <a:ext cx="3030141" cy="5268384"/>
          </a:xfrm>
          <a:prstGeom prst="rect">
            <a:avLst/>
          </a:prstGeom>
        </p:spPr>
        <p:txBody>
          <a:bodyPr lIns="85661" tIns="42830" rIns="85661" bIns="42830"/>
          <a:lstStyle>
            <a:lvl1pPr>
              <a:defRPr sz="2933"/>
            </a:lvl1pPr>
            <a:lvl2pPr>
              <a:defRPr sz="2533"/>
            </a:lvl2pPr>
            <a:lvl3pPr>
              <a:defRPr sz="2267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1" y="2046819"/>
            <a:ext cx="3031331" cy="853016"/>
          </a:xfrm>
          <a:prstGeom prst="rect">
            <a:avLst/>
          </a:prstGeom>
        </p:spPr>
        <p:txBody>
          <a:bodyPr lIns="85661" tIns="42830" rIns="85661" bIns="42830" anchor="b"/>
          <a:lstStyle>
            <a:lvl1pPr marL="0" indent="0">
              <a:buNone/>
              <a:defRPr sz="2933" b="1"/>
            </a:lvl1pPr>
            <a:lvl2pPr marL="571059" indent="0">
              <a:buNone/>
              <a:defRPr sz="2533" b="1"/>
            </a:lvl2pPr>
            <a:lvl3pPr marL="1142118" indent="0">
              <a:buNone/>
              <a:defRPr sz="2267" b="1"/>
            </a:lvl3pPr>
            <a:lvl4pPr marL="1713177" indent="0">
              <a:buNone/>
              <a:defRPr sz="2000" b="1"/>
            </a:lvl4pPr>
            <a:lvl5pPr marL="2284236" indent="0">
              <a:buNone/>
              <a:defRPr sz="2000" b="1"/>
            </a:lvl5pPr>
            <a:lvl6pPr marL="2855295" indent="0">
              <a:buNone/>
              <a:defRPr sz="2000" b="1"/>
            </a:lvl6pPr>
            <a:lvl7pPr marL="3426354" indent="0">
              <a:buNone/>
              <a:defRPr sz="2000" b="1"/>
            </a:lvl7pPr>
            <a:lvl8pPr marL="3997413" indent="0">
              <a:buNone/>
              <a:defRPr sz="2000" b="1"/>
            </a:lvl8pPr>
            <a:lvl9pPr marL="4568472" indent="0">
              <a:buNone/>
              <a:defRPr sz="20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1" y="2899835"/>
            <a:ext cx="3031331" cy="5268384"/>
          </a:xfrm>
          <a:prstGeom prst="rect">
            <a:avLst/>
          </a:prstGeom>
        </p:spPr>
        <p:txBody>
          <a:bodyPr lIns="85661" tIns="42830" rIns="85661" bIns="42830"/>
          <a:lstStyle>
            <a:lvl1pPr>
              <a:defRPr sz="2933"/>
            </a:lvl1pPr>
            <a:lvl2pPr>
              <a:defRPr sz="2533"/>
            </a:lvl2pPr>
            <a:lvl3pPr>
              <a:defRPr sz="2267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B61C509-C240-40A6-BB1A-64BE214C778E}" type="datetimeFigureOut">
              <a:rPr kumimoji="1" lang="ja-JP" altLang="en-US" smtClean="0"/>
              <a:pPr/>
              <a:t>2021/7/1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>
          <a:xfrm>
            <a:off x="2343150" y="8475138"/>
            <a:ext cx="21717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lIns="85661" tIns="42830" rIns="85661" bIns="42830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B61C509-C240-40A6-BB1A-64BE214C778E}" type="datetimeFigureOut">
              <a:rPr kumimoji="1" lang="ja-JP" altLang="en-US" smtClean="0"/>
              <a:pPr/>
              <a:t>2021/7/1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2343150" y="8475138"/>
            <a:ext cx="21717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B61C509-C240-40A6-BB1A-64BE214C778E}" type="datetimeFigureOut">
              <a:rPr kumimoji="1" lang="ja-JP" altLang="en-US" smtClean="0"/>
              <a:pPr/>
              <a:t>2021/7/1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2343150" y="8475138"/>
            <a:ext cx="21717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2" y="364067"/>
            <a:ext cx="2256234" cy="1549400"/>
          </a:xfrm>
          <a:prstGeom prst="rect">
            <a:avLst/>
          </a:prstGeom>
        </p:spPr>
        <p:txBody>
          <a:bodyPr lIns="85661" tIns="42830" rIns="85661" bIns="42830" anchor="b"/>
          <a:lstStyle>
            <a:lvl1pPr algn="l">
              <a:defRPr sz="2533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9" y="364070"/>
            <a:ext cx="3833812" cy="7804151"/>
          </a:xfrm>
          <a:prstGeom prst="rect">
            <a:avLst/>
          </a:prstGeom>
        </p:spPr>
        <p:txBody>
          <a:bodyPr lIns="85661" tIns="42830" rIns="85661" bIns="42830"/>
          <a:lstStyle>
            <a:lvl1pPr>
              <a:defRPr sz="4000"/>
            </a:lvl1pPr>
            <a:lvl2pPr>
              <a:defRPr sz="3467"/>
            </a:lvl2pPr>
            <a:lvl3pPr>
              <a:defRPr sz="2933"/>
            </a:lvl3pPr>
            <a:lvl4pPr>
              <a:defRPr sz="2533"/>
            </a:lvl4pPr>
            <a:lvl5pPr>
              <a:defRPr sz="2533"/>
            </a:lvl5pPr>
            <a:lvl6pPr>
              <a:defRPr sz="2533"/>
            </a:lvl6pPr>
            <a:lvl7pPr>
              <a:defRPr sz="2533"/>
            </a:lvl7pPr>
            <a:lvl8pPr>
              <a:defRPr sz="2533"/>
            </a:lvl8pPr>
            <a:lvl9pPr>
              <a:defRPr sz="253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2" y="1913470"/>
            <a:ext cx="2256234" cy="6254751"/>
          </a:xfrm>
          <a:prstGeom prst="rect">
            <a:avLst/>
          </a:prstGeom>
        </p:spPr>
        <p:txBody>
          <a:bodyPr lIns="85661" tIns="42830" rIns="85661" bIns="42830"/>
          <a:lstStyle>
            <a:lvl1pPr marL="0" indent="0">
              <a:buNone/>
              <a:defRPr sz="1733"/>
            </a:lvl1pPr>
            <a:lvl2pPr marL="571059" indent="0">
              <a:buNone/>
              <a:defRPr sz="1467"/>
            </a:lvl2pPr>
            <a:lvl3pPr marL="1142118" indent="0">
              <a:buNone/>
              <a:defRPr sz="1200"/>
            </a:lvl3pPr>
            <a:lvl4pPr marL="1713177" indent="0">
              <a:buNone/>
              <a:defRPr sz="1067"/>
            </a:lvl4pPr>
            <a:lvl5pPr marL="2284236" indent="0">
              <a:buNone/>
              <a:defRPr sz="1067"/>
            </a:lvl5pPr>
            <a:lvl6pPr marL="2855295" indent="0">
              <a:buNone/>
              <a:defRPr sz="1067"/>
            </a:lvl6pPr>
            <a:lvl7pPr marL="3426354" indent="0">
              <a:buNone/>
              <a:defRPr sz="1067"/>
            </a:lvl7pPr>
            <a:lvl8pPr marL="3997413" indent="0">
              <a:buNone/>
              <a:defRPr sz="1067"/>
            </a:lvl8pPr>
            <a:lvl9pPr marL="4568472" indent="0">
              <a:buNone/>
              <a:defRPr sz="106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B61C509-C240-40A6-BB1A-64BE214C778E}" type="datetimeFigureOut">
              <a:rPr kumimoji="1" lang="ja-JP" altLang="en-US" smtClean="0"/>
              <a:pPr/>
              <a:t>2021/7/1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2343150" y="8475138"/>
            <a:ext cx="21717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799"/>
            <a:ext cx="4114800" cy="755651"/>
          </a:xfrm>
          <a:prstGeom prst="rect">
            <a:avLst/>
          </a:prstGeom>
        </p:spPr>
        <p:txBody>
          <a:bodyPr lIns="85661" tIns="42830" rIns="85661" bIns="42830" anchor="b"/>
          <a:lstStyle>
            <a:lvl1pPr algn="l">
              <a:defRPr sz="2533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  <a:prstGeom prst="rect">
            <a:avLst/>
          </a:prstGeom>
        </p:spPr>
        <p:txBody>
          <a:bodyPr lIns="85661" tIns="42830" rIns="85661" bIns="42830"/>
          <a:lstStyle>
            <a:lvl1pPr marL="0" indent="0">
              <a:buNone/>
              <a:defRPr sz="4000"/>
            </a:lvl1pPr>
            <a:lvl2pPr marL="571059" indent="0">
              <a:buNone/>
              <a:defRPr sz="3467"/>
            </a:lvl2pPr>
            <a:lvl3pPr marL="1142118" indent="0">
              <a:buNone/>
              <a:defRPr sz="2933"/>
            </a:lvl3pPr>
            <a:lvl4pPr marL="1713177" indent="0">
              <a:buNone/>
              <a:defRPr sz="2533"/>
            </a:lvl4pPr>
            <a:lvl5pPr marL="2284236" indent="0">
              <a:buNone/>
              <a:defRPr sz="2533"/>
            </a:lvl5pPr>
            <a:lvl6pPr marL="2855295" indent="0">
              <a:buNone/>
              <a:defRPr sz="2533"/>
            </a:lvl6pPr>
            <a:lvl7pPr marL="3426354" indent="0">
              <a:buNone/>
              <a:defRPr sz="2533"/>
            </a:lvl7pPr>
            <a:lvl8pPr marL="3997413" indent="0">
              <a:buNone/>
              <a:defRPr sz="2533"/>
            </a:lvl8pPr>
            <a:lvl9pPr marL="4568472" indent="0">
              <a:buNone/>
              <a:defRPr sz="2533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  <a:prstGeom prst="rect">
            <a:avLst/>
          </a:prstGeom>
        </p:spPr>
        <p:txBody>
          <a:bodyPr lIns="85661" tIns="42830" rIns="85661" bIns="42830"/>
          <a:lstStyle>
            <a:lvl1pPr marL="0" indent="0">
              <a:buNone/>
              <a:defRPr sz="1733"/>
            </a:lvl1pPr>
            <a:lvl2pPr marL="571059" indent="0">
              <a:buNone/>
              <a:defRPr sz="1467"/>
            </a:lvl2pPr>
            <a:lvl3pPr marL="1142118" indent="0">
              <a:buNone/>
              <a:defRPr sz="1200"/>
            </a:lvl3pPr>
            <a:lvl4pPr marL="1713177" indent="0">
              <a:buNone/>
              <a:defRPr sz="1067"/>
            </a:lvl4pPr>
            <a:lvl5pPr marL="2284236" indent="0">
              <a:buNone/>
              <a:defRPr sz="1067"/>
            </a:lvl5pPr>
            <a:lvl6pPr marL="2855295" indent="0">
              <a:buNone/>
              <a:defRPr sz="1067"/>
            </a:lvl6pPr>
            <a:lvl7pPr marL="3426354" indent="0">
              <a:buNone/>
              <a:defRPr sz="1067"/>
            </a:lvl7pPr>
            <a:lvl8pPr marL="3997413" indent="0">
              <a:buNone/>
              <a:defRPr sz="1067"/>
            </a:lvl8pPr>
            <a:lvl9pPr marL="4568472" indent="0">
              <a:buNone/>
              <a:defRPr sz="106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B61C509-C240-40A6-BB1A-64BE214C778E}" type="datetimeFigureOut">
              <a:rPr kumimoji="1" lang="ja-JP" altLang="en-US" smtClean="0"/>
              <a:pPr/>
              <a:t>2021/7/1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2343150" y="8475138"/>
            <a:ext cx="21717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142118" rtl="0" eaLnBrk="1" latinLnBrk="0" hangingPunct="1">
        <a:spcBef>
          <a:spcPct val="0"/>
        </a:spcBef>
        <a:buNone/>
        <a:defRPr kumimoji="1" sz="54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8295" indent="-428295" algn="l" defTabSz="1142118" rtl="0" eaLnBrk="1" latinLnBrk="0" hangingPunct="1">
        <a:spcBef>
          <a:spcPct val="20000"/>
        </a:spcBef>
        <a:buFont typeface="Arial" pitchFamily="34" charset="0"/>
        <a:buChar char="•"/>
        <a:defRPr kumimoji="1"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927971" indent="-356912" algn="l" defTabSz="1142118" rtl="0" eaLnBrk="1" latinLnBrk="0" hangingPunct="1">
        <a:spcBef>
          <a:spcPct val="20000"/>
        </a:spcBef>
        <a:buFont typeface="Arial" pitchFamily="34" charset="0"/>
        <a:buChar char="–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427647" indent="-285529" algn="l" defTabSz="1142118" rtl="0" eaLnBrk="1" latinLnBrk="0" hangingPunct="1">
        <a:spcBef>
          <a:spcPct val="20000"/>
        </a:spcBef>
        <a:buFont typeface="Arial" pitchFamily="34" charset="0"/>
        <a:buChar char="•"/>
        <a:defRPr kumimoji="1" sz="2933" kern="1200">
          <a:solidFill>
            <a:schemeClr val="tx1"/>
          </a:solidFill>
          <a:latin typeface="+mn-lt"/>
          <a:ea typeface="+mn-ea"/>
          <a:cs typeface="+mn-cs"/>
        </a:defRPr>
      </a:lvl3pPr>
      <a:lvl4pPr marL="1998706" indent="-285529" algn="l" defTabSz="1142118" rtl="0" eaLnBrk="1" latinLnBrk="0" hangingPunct="1">
        <a:spcBef>
          <a:spcPct val="20000"/>
        </a:spcBef>
        <a:buFont typeface="Arial" pitchFamily="34" charset="0"/>
        <a:buChar char="–"/>
        <a:defRPr kumimoji="1" sz="2533" kern="1200">
          <a:solidFill>
            <a:schemeClr val="tx1"/>
          </a:solidFill>
          <a:latin typeface="+mn-lt"/>
          <a:ea typeface="+mn-ea"/>
          <a:cs typeface="+mn-cs"/>
        </a:defRPr>
      </a:lvl4pPr>
      <a:lvl5pPr marL="2569765" indent="-285529" algn="l" defTabSz="1142118" rtl="0" eaLnBrk="1" latinLnBrk="0" hangingPunct="1">
        <a:spcBef>
          <a:spcPct val="20000"/>
        </a:spcBef>
        <a:buFont typeface="Arial" pitchFamily="34" charset="0"/>
        <a:buChar char="»"/>
        <a:defRPr kumimoji="1" sz="2533" kern="1200">
          <a:solidFill>
            <a:schemeClr val="tx1"/>
          </a:solidFill>
          <a:latin typeface="+mn-lt"/>
          <a:ea typeface="+mn-ea"/>
          <a:cs typeface="+mn-cs"/>
        </a:defRPr>
      </a:lvl5pPr>
      <a:lvl6pPr marL="3140824" indent="-285529" algn="l" defTabSz="1142118" rtl="0" eaLnBrk="1" latinLnBrk="0" hangingPunct="1">
        <a:spcBef>
          <a:spcPct val="20000"/>
        </a:spcBef>
        <a:buFont typeface="Arial" pitchFamily="34" charset="0"/>
        <a:buChar char="•"/>
        <a:defRPr kumimoji="1" sz="2533" kern="1200">
          <a:solidFill>
            <a:schemeClr val="tx1"/>
          </a:solidFill>
          <a:latin typeface="+mn-lt"/>
          <a:ea typeface="+mn-ea"/>
          <a:cs typeface="+mn-cs"/>
        </a:defRPr>
      </a:lvl6pPr>
      <a:lvl7pPr marL="3711883" indent="-285529" algn="l" defTabSz="1142118" rtl="0" eaLnBrk="1" latinLnBrk="0" hangingPunct="1">
        <a:spcBef>
          <a:spcPct val="20000"/>
        </a:spcBef>
        <a:buFont typeface="Arial" pitchFamily="34" charset="0"/>
        <a:buChar char="•"/>
        <a:defRPr kumimoji="1" sz="2533" kern="1200">
          <a:solidFill>
            <a:schemeClr val="tx1"/>
          </a:solidFill>
          <a:latin typeface="+mn-lt"/>
          <a:ea typeface="+mn-ea"/>
          <a:cs typeface="+mn-cs"/>
        </a:defRPr>
      </a:lvl7pPr>
      <a:lvl8pPr marL="4282942" indent="-285529" algn="l" defTabSz="1142118" rtl="0" eaLnBrk="1" latinLnBrk="0" hangingPunct="1">
        <a:spcBef>
          <a:spcPct val="20000"/>
        </a:spcBef>
        <a:buFont typeface="Arial" pitchFamily="34" charset="0"/>
        <a:buChar char="•"/>
        <a:defRPr kumimoji="1" sz="2533" kern="1200">
          <a:solidFill>
            <a:schemeClr val="tx1"/>
          </a:solidFill>
          <a:latin typeface="+mn-lt"/>
          <a:ea typeface="+mn-ea"/>
          <a:cs typeface="+mn-cs"/>
        </a:defRPr>
      </a:lvl8pPr>
      <a:lvl9pPr marL="4854001" indent="-285529" algn="l" defTabSz="1142118" rtl="0" eaLnBrk="1" latinLnBrk="0" hangingPunct="1">
        <a:spcBef>
          <a:spcPct val="20000"/>
        </a:spcBef>
        <a:buFont typeface="Arial" pitchFamily="34" charset="0"/>
        <a:buChar char="•"/>
        <a:defRPr kumimoji="1" sz="25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142118" rtl="0" eaLnBrk="1" latinLnBrk="0" hangingPunct="1">
        <a:defRPr kumimoji="1" sz="2267" kern="1200">
          <a:solidFill>
            <a:schemeClr val="tx1"/>
          </a:solidFill>
          <a:latin typeface="+mn-lt"/>
          <a:ea typeface="+mn-ea"/>
          <a:cs typeface="+mn-cs"/>
        </a:defRPr>
      </a:lvl1pPr>
      <a:lvl2pPr marL="571059" algn="l" defTabSz="1142118" rtl="0" eaLnBrk="1" latinLnBrk="0" hangingPunct="1">
        <a:defRPr kumimoji="1" sz="2267" kern="1200">
          <a:solidFill>
            <a:schemeClr val="tx1"/>
          </a:solidFill>
          <a:latin typeface="+mn-lt"/>
          <a:ea typeface="+mn-ea"/>
          <a:cs typeface="+mn-cs"/>
        </a:defRPr>
      </a:lvl2pPr>
      <a:lvl3pPr marL="1142118" algn="l" defTabSz="1142118" rtl="0" eaLnBrk="1" latinLnBrk="0" hangingPunct="1">
        <a:defRPr kumimoji="1" sz="2267" kern="1200">
          <a:solidFill>
            <a:schemeClr val="tx1"/>
          </a:solidFill>
          <a:latin typeface="+mn-lt"/>
          <a:ea typeface="+mn-ea"/>
          <a:cs typeface="+mn-cs"/>
        </a:defRPr>
      </a:lvl3pPr>
      <a:lvl4pPr marL="1713177" algn="l" defTabSz="1142118" rtl="0" eaLnBrk="1" latinLnBrk="0" hangingPunct="1">
        <a:defRPr kumimoji="1" sz="2267" kern="1200">
          <a:solidFill>
            <a:schemeClr val="tx1"/>
          </a:solidFill>
          <a:latin typeface="+mn-lt"/>
          <a:ea typeface="+mn-ea"/>
          <a:cs typeface="+mn-cs"/>
        </a:defRPr>
      </a:lvl4pPr>
      <a:lvl5pPr marL="2284236" algn="l" defTabSz="1142118" rtl="0" eaLnBrk="1" latinLnBrk="0" hangingPunct="1">
        <a:defRPr kumimoji="1" sz="2267" kern="1200">
          <a:solidFill>
            <a:schemeClr val="tx1"/>
          </a:solidFill>
          <a:latin typeface="+mn-lt"/>
          <a:ea typeface="+mn-ea"/>
          <a:cs typeface="+mn-cs"/>
        </a:defRPr>
      </a:lvl5pPr>
      <a:lvl6pPr marL="2855295" algn="l" defTabSz="1142118" rtl="0" eaLnBrk="1" latinLnBrk="0" hangingPunct="1">
        <a:defRPr kumimoji="1" sz="2267" kern="1200">
          <a:solidFill>
            <a:schemeClr val="tx1"/>
          </a:solidFill>
          <a:latin typeface="+mn-lt"/>
          <a:ea typeface="+mn-ea"/>
          <a:cs typeface="+mn-cs"/>
        </a:defRPr>
      </a:lvl6pPr>
      <a:lvl7pPr marL="3426354" algn="l" defTabSz="1142118" rtl="0" eaLnBrk="1" latinLnBrk="0" hangingPunct="1">
        <a:defRPr kumimoji="1" sz="2267" kern="1200">
          <a:solidFill>
            <a:schemeClr val="tx1"/>
          </a:solidFill>
          <a:latin typeface="+mn-lt"/>
          <a:ea typeface="+mn-ea"/>
          <a:cs typeface="+mn-cs"/>
        </a:defRPr>
      </a:lvl7pPr>
      <a:lvl8pPr marL="3997413" algn="l" defTabSz="1142118" rtl="0" eaLnBrk="1" latinLnBrk="0" hangingPunct="1">
        <a:defRPr kumimoji="1" sz="2267" kern="1200">
          <a:solidFill>
            <a:schemeClr val="tx1"/>
          </a:solidFill>
          <a:latin typeface="+mn-lt"/>
          <a:ea typeface="+mn-ea"/>
          <a:cs typeface="+mn-cs"/>
        </a:defRPr>
      </a:lvl8pPr>
      <a:lvl9pPr marL="4568472" algn="l" defTabSz="1142118" rtl="0" eaLnBrk="1" latinLnBrk="0" hangingPunct="1">
        <a:defRPr kumimoji="1" sz="226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705AF815-C4EA-479E-95A6-7D33039A4DB8}"/>
              </a:ext>
            </a:extLst>
          </p:cNvPr>
          <p:cNvSpPr txBox="1"/>
          <p:nvPr/>
        </p:nvSpPr>
        <p:spPr>
          <a:xfrm>
            <a:off x="190094" y="151653"/>
            <a:ext cx="5974293" cy="484661"/>
          </a:xfrm>
          <a:prstGeom prst="rect">
            <a:avLst/>
          </a:prstGeom>
          <a:noFill/>
        </p:spPr>
        <p:txBody>
          <a:bodyPr wrap="square" lIns="114215" tIns="57107" rIns="114215" bIns="57107" rtlCol="0" anchor="ctr">
            <a:spAutoFit/>
          </a:bodyPr>
          <a:lstStyle/>
          <a:p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畜産関係共同利用施設利用時の対策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0DD8ABA9-62AE-4F9D-B3EE-492FF4FF2CF8}"/>
              </a:ext>
            </a:extLst>
          </p:cNvPr>
          <p:cNvSpPr txBox="1"/>
          <p:nvPr/>
        </p:nvSpPr>
        <p:spPr>
          <a:xfrm>
            <a:off x="6165304" y="8733245"/>
            <a:ext cx="654901" cy="3539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5-1</a:t>
            </a:r>
            <a:endParaRPr kumimoji="1" lang="ja-JP" altLang="en-US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7E142CAB-79C6-4693-9B9C-CC49F5CD8F11}"/>
              </a:ext>
            </a:extLst>
          </p:cNvPr>
          <p:cNvSpPr/>
          <p:nvPr/>
        </p:nvSpPr>
        <p:spPr>
          <a:xfrm>
            <a:off x="66385" y="1204288"/>
            <a:ext cx="6674983" cy="58999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  <a:defRPr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施設内は、多数の農場が集まるので、交差汚染が起きないように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400"/>
              </a:lnSpc>
              <a:defRPr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衛生対策を徹底しなければならない。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400"/>
              </a:lnSpc>
              <a:defRPr/>
            </a:pP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42900" indent="-342900">
              <a:lnSpc>
                <a:spcPts val="2400"/>
              </a:lnSpc>
              <a:buFont typeface="+mj-ea"/>
              <a:buAutoNum type="circleNumDbPlain"/>
              <a:defRPr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施設に入場の際は、車両の消毒を行うこと。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42900" indent="-342900">
              <a:lnSpc>
                <a:spcPts val="2400"/>
              </a:lnSpc>
              <a:buFont typeface="+mj-ea"/>
              <a:buAutoNum type="circleNumDbPlain"/>
              <a:defRPr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車両から施設内に降り立つ前に、施設内専用の衣服（雨合羽等）、長靴等を着用すること。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42900" indent="-342900">
              <a:lnSpc>
                <a:spcPts val="2400"/>
              </a:lnSpc>
              <a:buFont typeface="+mj-ea"/>
              <a:buAutoNum type="circleNumDbPlain"/>
              <a:defRPr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荷降ろしが終了したら、運転席に乗り込む前に、専用の衣服・長靴を脱ぎ、手指の消毒を行うこと。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42900" indent="-342900">
              <a:lnSpc>
                <a:spcPts val="2400"/>
              </a:lnSpc>
              <a:buFont typeface="+mj-ea"/>
              <a:buAutoNum type="circleNumDbPlain"/>
              <a:defRPr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専用の衣服等は、車内への汚染を防止するため、洗浄・消毒を行なったうえでビニール袋に入れて車内に収容すること。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42900" indent="-342900">
              <a:lnSpc>
                <a:spcPts val="2400"/>
              </a:lnSpc>
              <a:buFont typeface="+mj-ea"/>
              <a:buAutoNum type="circleNumDbPlain"/>
              <a:defRPr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車両洗浄場では、車両の荷台、足回り、全体、車内フロアマットを入念に洗浄・消毒すること。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42900" indent="-342900">
              <a:lnSpc>
                <a:spcPts val="2400"/>
              </a:lnSpc>
              <a:buFont typeface="+mj-ea"/>
              <a:buAutoNum type="circleNumDbPlain" startAt="6"/>
              <a:defRPr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退場時の車両消毒の際に、消毒薬を入れたハンディースプレーで、衣服・手指・靴底・運転席を消毒すること。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42900" indent="-342900">
              <a:lnSpc>
                <a:spcPts val="2400"/>
              </a:lnSpc>
              <a:buFont typeface="+mj-ea"/>
              <a:buAutoNum type="circleNumDbPlain" startAt="6"/>
              <a:defRPr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自農場に戻ったら、入口で車両の消毒を行うこと。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42900" indent="-342900">
              <a:lnSpc>
                <a:spcPts val="2400"/>
              </a:lnSpc>
              <a:buFont typeface="+mj-ea"/>
              <a:buAutoNum type="circleNumDbPlain" startAt="6"/>
              <a:defRPr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フロアマットや運転席も消毒すること。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42900" indent="-342900">
              <a:lnSpc>
                <a:spcPts val="2400"/>
              </a:lnSpc>
              <a:buFont typeface="+mj-ea"/>
              <a:buAutoNum type="circleNumDbPlain" startAt="6"/>
              <a:defRPr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使用した専用衣服や長靴は、ビニール袋から取り出し、直ちに洗浄・消毒を行うこと。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400"/>
              </a:lnSpc>
              <a:defRPr/>
            </a:pP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06240376-42D9-40E7-B334-5CB9F93C9AE4}"/>
              </a:ext>
            </a:extLst>
          </p:cNvPr>
          <p:cNvSpPr/>
          <p:nvPr/>
        </p:nvSpPr>
        <p:spPr>
          <a:xfrm>
            <a:off x="117790" y="7268885"/>
            <a:ext cx="6622419" cy="975523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5750" indent="-285750">
              <a:lnSpc>
                <a:spcPts val="2400"/>
              </a:lnSpc>
              <a:buFont typeface="HG丸ｺﾞｼｯｸM-PRO" panose="020F0600000000000000" pitchFamily="50" charset="-128"/>
              <a:buChar char="○"/>
              <a:defRPr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車内には、消毒薬を容れたハンディースプレーを常備すること。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85750" indent="-285750">
              <a:lnSpc>
                <a:spcPts val="2400"/>
              </a:lnSpc>
              <a:buFont typeface="HG丸ｺﾞｼｯｸM-PRO" panose="020F0600000000000000" pitchFamily="50" charset="-128"/>
              <a:buChar char="○"/>
              <a:defRPr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交差汚染がないよう、衣服等の着脱時や車両の乗降時は細心の注意を払うこと。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2B8C9AE-A707-41A0-858D-9306E31B34E5}"/>
              </a:ext>
            </a:extLst>
          </p:cNvPr>
          <p:cNvSpPr txBox="1"/>
          <p:nvPr/>
        </p:nvSpPr>
        <p:spPr>
          <a:xfrm>
            <a:off x="117790" y="814186"/>
            <a:ext cx="4455058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堆肥処理施設①</a:t>
            </a:r>
            <a:r>
              <a:rPr kumimoji="1"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記載</a:t>
            </a:r>
            <a:r>
              <a:rPr kumimoji="1"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○○共同堆肥舎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等　</a:t>
            </a:r>
          </a:p>
        </p:txBody>
      </p:sp>
    </p:spTree>
    <p:extLst>
      <p:ext uri="{BB962C8B-B14F-4D97-AF65-F5344CB8AC3E}">
        <p14:creationId xmlns:p14="http://schemas.microsoft.com/office/powerpoint/2010/main" val="3334495835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9353</TotalTime>
  <Words>277</Words>
  <Application>Microsoft Office PowerPoint</Application>
  <PresentationFormat>画面に合わせる (4:3)</PresentationFormat>
  <Paragraphs>18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HG丸ｺﾞｼｯｸM-PRO</vt:lpstr>
      <vt:lpstr>Arial</vt:lpstr>
      <vt:lpstr>Calibri</vt:lpstr>
      <vt:lpstr>Blank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久保 翔太郎</cp:lastModifiedBy>
  <cp:revision>74</cp:revision>
  <cp:lastPrinted>2021-07-01T05:44:38Z</cp:lastPrinted>
  <dcterms:created xsi:type="dcterms:W3CDTF">2018-07-17T05:28:53Z</dcterms:created>
  <dcterms:modified xsi:type="dcterms:W3CDTF">2021-07-01T06:22:34Z</dcterms:modified>
</cp:coreProperties>
</file>