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5" r:id="rId2"/>
  </p:sldIdLst>
  <p:sldSz cx="6858000" cy="9144000" type="screen4x3"/>
  <p:notesSz cx="7104063" cy="10234613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81313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3" tIns="47741" rIns="95483" bIns="477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8" y="4861443"/>
            <a:ext cx="5683250" cy="4605576"/>
          </a:xfrm>
          <a:prstGeom prst="rect">
            <a:avLst/>
          </a:prstGeom>
        </p:spPr>
        <p:txBody>
          <a:bodyPr vert="horz" lIns="95483" tIns="47741" rIns="95483" bIns="477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4624" y="59812"/>
            <a:ext cx="6710537" cy="853993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外国人作業員への飼養衛生管理基準の周知徹底</a:t>
            </a:r>
          </a:p>
          <a:p>
            <a:endParaRPr lang="ja-JP" altLang="en-US" sz="2400" b="1" i="1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50D83A-E7F0-47E5-89B6-DD01D698ECB0}"/>
              </a:ext>
            </a:extLst>
          </p:cNvPr>
          <p:cNvSpPr/>
          <p:nvPr/>
        </p:nvSpPr>
        <p:spPr>
          <a:xfrm>
            <a:off x="257201" y="913805"/>
            <a:ext cx="6525343" cy="8056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○定期的（毎月１回）に、飼養衛生管理基準の勉強会を実施する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飼養衛生管理基準周知用ポスター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（日本語、英語、中国語、韓国語）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400"/>
              </a:lnSpc>
              <a:defRPr/>
            </a:pP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https://www.maff.go.jp/j/syouan/douei/katiku_yobo/k_shiyou/attach/pdf/index-16.pdf</a:t>
            </a: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（日本語、英語、タイ語、ベトナム語）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400"/>
              </a:lnSpc>
              <a:defRPr/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https://www.maff.go.jp/j/syouan/douei/katiku_yobo/k_shiyou/attach/pdf/index-17.pd</a:t>
            </a:r>
          </a:p>
          <a:p>
            <a:pPr>
              <a:lnSpc>
                <a:spcPts val="2400"/>
              </a:lnSpc>
              <a:defRPr/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○母国から肉製品等の持込みや国際郵便等による受け取りを行な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わないこと。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○過去４ヵ月以内に海外で使用した衣服や靴を、飼養衛生管理区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域に持ち込まないこと。やむを得ず、持ち込む場合は、事前に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洗浄・消毒を行うこと。飼養衛生管理責任者は、確実に洗浄・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消毒が行われているかを確認すること。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sz="1800" dirty="0">
                <a:latin typeface="+mn-ea"/>
              </a:rPr>
              <a:t>　</a:t>
            </a:r>
            <a:endParaRPr lang="en-US" altLang="ja-JP" sz="2133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4F3D331-3DF2-4AD0-A278-4BCB635D9F37}"/>
              </a:ext>
            </a:extLst>
          </p:cNvPr>
          <p:cNvSpPr txBox="1"/>
          <p:nvPr/>
        </p:nvSpPr>
        <p:spPr>
          <a:xfrm>
            <a:off x="6165304" y="8754561"/>
            <a:ext cx="648072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1-7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13">
            <a:extLst>
              <a:ext uri="{FF2B5EF4-FFF2-40B4-BE49-F238E27FC236}">
                <a16:creationId xmlns:a16="http://schemas.microsoft.com/office/drawing/2014/main" id="{78FF0CE1-2780-4255-B688-88FF7E870B1F}"/>
              </a:ext>
            </a:extLst>
          </p:cNvPr>
          <p:cNvSpPr/>
          <p:nvPr/>
        </p:nvSpPr>
        <p:spPr>
          <a:xfrm>
            <a:off x="75456" y="913805"/>
            <a:ext cx="6710537" cy="7690643"/>
          </a:xfrm>
          <a:prstGeom prst="roundRect">
            <a:avLst>
              <a:gd name="adj" fmla="val 5843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900" dirty="0"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0F6BC7C-DEC6-4A7E-9788-435FC27FE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240" y="3131840"/>
            <a:ext cx="911972" cy="934675"/>
          </a:xfrm>
          <a:prstGeom prst="rect">
            <a:avLst/>
          </a:prstGeom>
        </p:spPr>
      </p:pic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10ACD26B-A60D-45FE-B555-A5509366F8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144" y="4732938"/>
            <a:ext cx="913068" cy="92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782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206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2021-07-01T06:31:01Z</cp:lastPrinted>
  <dcterms:created xsi:type="dcterms:W3CDTF">2018-07-17T05:28:53Z</dcterms:created>
  <dcterms:modified xsi:type="dcterms:W3CDTF">2021-07-01T06:31:09Z</dcterms:modified>
</cp:coreProperties>
</file>