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6858000" cy="9144000" type="screen4x3"/>
  <p:notesSz cx="7104063" cy="10234613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224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6763"/>
            <a:ext cx="2881313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3" tIns="47741" rIns="95483" bIns="477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8" y="4861443"/>
            <a:ext cx="5683250" cy="4605576"/>
          </a:xfrm>
          <a:prstGeom prst="rect">
            <a:avLst/>
          </a:prstGeom>
        </p:spPr>
        <p:txBody>
          <a:bodyPr vert="horz" lIns="95483" tIns="47741" rIns="95483" bIns="477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81313" cy="38401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A2BD6-3A33-455F-9D55-A070642044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0F5CAD1F-6D26-4DC6-A2AE-1223229BBAC6}"/>
              </a:ext>
            </a:extLst>
          </p:cNvPr>
          <p:cNvSpPr txBox="1"/>
          <p:nvPr/>
        </p:nvSpPr>
        <p:spPr>
          <a:xfrm>
            <a:off x="144016" y="880306"/>
            <a:ext cx="6597352" cy="3181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67" b="1" u="sng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水場の対策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05AF815-C4EA-479E-95A6-7D33039A4DB8}"/>
              </a:ext>
            </a:extLst>
          </p:cNvPr>
          <p:cNvSpPr txBox="1"/>
          <p:nvPr/>
        </p:nvSpPr>
        <p:spPr>
          <a:xfrm>
            <a:off x="213420" y="-36862"/>
            <a:ext cx="6239916" cy="792438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飲水対策（「飲用に適した水」の確保）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水道水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B191A8-759A-4E89-86AE-53B6A6AE4C53}"/>
              </a:ext>
            </a:extLst>
          </p:cNvPr>
          <p:cNvSpPr txBox="1"/>
          <p:nvPr/>
        </p:nvSpPr>
        <p:spPr>
          <a:xfrm>
            <a:off x="6093296" y="8676456"/>
            <a:ext cx="648072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3-3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FCE8D68-93A8-402F-8BC5-99AB9133F492}"/>
              </a:ext>
            </a:extLst>
          </p:cNvPr>
          <p:cNvSpPr/>
          <p:nvPr/>
        </p:nvSpPr>
        <p:spPr>
          <a:xfrm>
            <a:off x="13692" y="1403648"/>
            <a:ext cx="6858000" cy="1235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300"/>
              </a:lnSpc>
              <a:buFont typeface="HG丸ｺﾞｼｯｸM-PRO" panose="020F0600000000000000" pitchFamily="50" charset="-128"/>
              <a:buChar char="○"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水槽等の内部に野生動物の糞等が混入してはならない。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チェック内容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□水槽は蓋で完全に塞がれているか。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□パイプ等に破損はないか。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2D44602-3C36-40F9-BD05-912351CAF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955977"/>
              </p:ext>
            </p:extLst>
          </p:nvPr>
        </p:nvGraphicFramePr>
        <p:xfrm>
          <a:off x="560606" y="2771800"/>
          <a:ext cx="5532688" cy="124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690">
                  <a:extLst>
                    <a:ext uri="{9D8B030D-6E8A-4147-A177-3AD203B41FA5}">
                      <a16:colId xmlns:a16="http://schemas.microsoft.com/office/drawing/2014/main" val="2433485811"/>
                    </a:ext>
                  </a:extLst>
                </a:gridCol>
                <a:gridCol w="1724499">
                  <a:extLst>
                    <a:ext uri="{9D8B030D-6E8A-4147-A177-3AD203B41FA5}">
                      <a16:colId xmlns:a16="http://schemas.microsoft.com/office/drawing/2014/main" val="2989121522"/>
                    </a:ext>
                  </a:extLst>
                </a:gridCol>
                <a:gridCol w="1724499">
                  <a:extLst>
                    <a:ext uri="{9D8B030D-6E8A-4147-A177-3AD203B41FA5}">
                      <a16:colId xmlns:a16="http://schemas.microsoft.com/office/drawing/2014/main" val="3374908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管理責任者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水槽のチェック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129808"/>
                  </a:ext>
                </a:extLst>
              </a:tr>
              <a:tr h="280399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パイプ等のチェック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347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0338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9353</TotalTime>
  <Words>72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 翔太郎</cp:lastModifiedBy>
  <cp:revision>74</cp:revision>
  <cp:lastPrinted>2021-07-01T06:31:31Z</cp:lastPrinted>
  <dcterms:created xsi:type="dcterms:W3CDTF">2018-07-17T05:28:53Z</dcterms:created>
  <dcterms:modified xsi:type="dcterms:W3CDTF">2021-07-01T06:31:45Z</dcterms:modified>
</cp:coreProperties>
</file>